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1" r:id="rId1"/>
    <p:sldMasterId id="2147483861" r:id="rId2"/>
    <p:sldMasterId id="2147483876" r:id="rId3"/>
    <p:sldMasterId id="2147483730" r:id="rId4"/>
    <p:sldMasterId id="2147483872" r:id="rId5"/>
  </p:sldMasterIdLst>
  <p:notesMasterIdLst>
    <p:notesMasterId r:id="rId39"/>
  </p:notesMasterIdLst>
  <p:handoutMasterIdLst>
    <p:handoutMasterId r:id="rId40"/>
  </p:handoutMasterIdLst>
  <p:sldIdLst>
    <p:sldId id="566" r:id="rId6"/>
    <p:sldId id="615" r:id="rId7"/>
    <p:sldId id="689" r:id="rId8"/>
    <p:sldId id="690" r:id="rId9"/>
    <p:sldId id="691" r:id="rId10"/>
    <p:sldId id="692" r:id="rId11"/>
    <p:sldId id="693" r:id="rId12"/>
    <p:sldId id="694" r:id="rId13"/>
    <p:sldId id="695" r:id="rId14"/>
    <p:sldId id="711" r:id="rId15"/>
    <p:sldId id="712" r:id="rId16"/>
    <p:sldId id="681" r:id="rId17"/>
    <p:sldId id="710" r:id="rId18"/>
    <p:sldId id="682" r:id="rId19"/>
    <p:sldId id="683" r:id="rId20"/>
    <p:sldId id="684" r:id="rId21"/>
    <p:sldId id="685" r:id="rId22"/>
    <p:sldId id="686" r:id="rId23"/>
    <p:sldId id="687" r:id="rId24"/>
    <p:sldId id="688" r:id="rId25"/>
    <p:sldId id="696" r:id="rId26"/>
    <p:sldId id="697" r:id="rId27"/>
    <p:sldId id="698" r:id="rId28"/>
    <p:sldId id="699" r:id="rId29"/>
    <p:sldId id="701" r:id="rId30"/>
    <p:sldId id="702" r:id="rId31"/>
    <p:sldId id="703" r:id="rId32"/>
    <p:sldId id="704" r:id="rId33"/>
    <p:sldId id="705" r:id="rId34"/>
    <p:sldId id="706" r:id="rId35"/>
    <p:sldId id="707" r:id="rId36"/>
    <p:sldId id="708" r:id="rId37"/>
    <p:sldId id="709" r:id="rId3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options" id="{3B244085-A06C-4A0D-AC38-1FCCF96387FB}">
          <p14:sldIdLst>
            <p14:sldId id="566"/>
            <p14:sldId id="615"/>
            <p14:sldId id="689"/>
            <p14:sldId id="690"/>
            <p14:sldId id="691"/>
            <p14:sldId id="692"/>
            <p14:sldId id="693"/>
            <p14:sldId id="694"/>
            <p14:sldId id="695"/>
            <p14:sldId id="711"/>
            <p14:sldId id="712"/>
            <p14:sldId id="681"/>
            <p14:sldId id="710"/>
            <p14:sldId id="682"/>
            <p14:sldId id="683"/>
            <p14:sldId id="684"/>
            <p14:sldId id="685"/>
            <p14:sldId id="686"/>
            <p14:sldId id="687"/>
            <p14:sldId id="688"/>
            <p14:sldId id="696"/>
            <p14:sldId id="697"/>
            <p14:sldId id="698"/>
            <p14:sldId id="699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  <p14:sldId id="709"/>
          </p14:sldIdLst>
        </p14:section>
        <p14:section name="Section Opener options" id="{D3773CD4-779B-43AF-9FBD-7EF941CCFCD7}">
          <p14:sldIdLst/>
        </p14:section>
        <p14:section name="Content slides" id="{0C749B40-D26C-4827-815A-EF0EDBB1F1D9}">
          <p14:sldIdLst/>
        </p14:section>
        <p14:section name="Elements" id="{41708F08-FC16-48B6-A0C3-BF7BEC48C524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B2B"/>
    <a:srgbClr val="FF6327"/>
    <a:srgbClr val="88D5ED"/>
    <a:srgbClr val="005A82"/>
    <a:srgbClr val="0A8CB7"/>
    <a:srgbClr val="6EBBD4"/>
    <a:srgbClr val="FF7E83"/>
    <a:srgbClr val="893713"/>
    <a:srgbClr val="C8FF16"/>
    <a:srgbClr val="FF30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3" autoAdjust="0"/>
    <p:restoredTop sz="73888" autoAdjust="0"/>
  </p:normalViewPr>
  <p:slideViewPr>
    <p:cSldViewPr>
      <p:cViewPr varScale="1">
        <p:scale>
          <a:sx n="158" d="100"/>
          <a:sy n="158" d="100"/>
        </p:scale>
        <p:origin x="416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handoutMaster" Target="handoutMasters/handoutMaster1.xml"/><Relationship Id="rId45" Type="http://schemas.microsoft.com/office/2016/11/relationships/changesInfo" Target="changesInfos/changesInfo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8376B2AA-161D-4D48-BA3B-8FE7D443AB83}"/>
  </pc:docChgLst>
  <pc:docChgLst>
    <pc:chgData name="Mouthaan, Raymond" userId="09515c8e-c456-470d-bbbc-9dfb90912e67" providerId="ADAL" clId="{E248EEB0-A9C9-3848-B297-0EA33B589590}"/>
    <pc:docChg chg="undo custSel addSld delSld modSld modSection">
      <pc:chgData name="Mouthaan, Raymond" userId="09515c8e-c456-470d-bbbc-9dfb90912e67" providerId="ADAL" clId="{E248EEB0-A9C9-3848-B297-0EA33B589590}" dt="2019-09-03T17:13:38.822" v="539" actId="14100"/>
      <pc:docMkLst>
        <pc:docMk/>
      </pc:docMkLst>
      <pc:sldChg chg="add">
        <pc:chgData name="Mouthaan, Raymond" userId="09515c8e-c456-470d-bbbc-9dfb90912e67" providerId="ADAL" clId="{E248EEB0-A9C9-3848-B297-0EA33B589590}" dt="2019-09-03T17:02:23.483" v="13"/>
        <pc:sldMkLst>
          <pc:docMk/>
          <pc:sldMk cId="3703492176" sldId="615"/>
        </pc:sldMkLst>
      </pc:sldChg>
    </pc:docChg>
  </pc:docChgLst>
  <pc:docChgLst>
    <pc:chgData name="Mouthaan, Raymond" userId="09515c8e-c456-470d-bbbc-9dfb90912e67" providerId="ADAL" clId="{22A4EE96-2246-8843-98BC-F773F59E4053}"/>
    <pc:docChg chg="undo custSel addSld delSld modSld sldOrd modSection">
      <pc:chgData name="Mouthaan, Raymond" userId="09515c8e-c456-470d-bbbc-9dfb90912e67" providerId="ADAL" clId="{22A4EE96-2246-8843-98BC-F773F59E4053}" dt="2019-11-11T18:51:42.374" v="5846" actId="6549"/>
      <pc:docMkLst>
        <pc:docMk/>
      </pc:docMkLst>
      <pc:sldChg chg="addSp modSp">
        <pc:chgData name="Mouthaan, Raymond" userId="09515c8e-c456-470d-bbbc-9dfb90912e67" providerId="ADAL" clId="{22A4EE96-2246-8843-98BC-F773F59E4053}" dt="2019-11-10T10:44:48.928" v="4665"/>
        <pc:sldMkLst>
          <pc:docMk/>
          <pc:sldMk cId="1616342696" sldId="566"/>
        </pc:sldMkLst>
        <pc:spChg chg="mod">
          <ac:chgData name="Mouthaan, Raymond" userId="09515c8e-c456-470d-bbbc-9dfb90912e67" providerId="ADAL" clId="{22A4EE96-2246-8843-98BC-F773F59E4053}" dt="2019-11-10T10:44:34.017" v="4664" actId="20577"/>
          <ac:spMkLst>
            <pc:docMk/>
            <pc:sldMk cId="1616342696" sldId="566"/>
            <ac:spMk id="4" creationId="{1579B272-0671-420A-B09C-8922E07D8DDF}"/>
          </ac:spMkLst>
        </pc:spChg>
        <pc:picChg chg="add">
          <ac:chgData name="Mouthaan, Raymond" userId="09515c8e-c456-470d-bbbc-9dfb90912e67" providerId="ADAL" clId="{22A4EE96-2246-8843-98BC-F773F59E4053}" dt="2019-11-10T10:44:48.928" v="4665"/>
          <ac:picMkLst>
            <pc:docMk/>
            <pc:sldMk cId="1616342696" sldId="566"/>
            <ac:picMk id="5" creationId="{32A3CAA1-82DA-8845-8C2B-A86197BE1A73}"/>
          </ac:picMkLst>
        </pc:picChg>
      </pc:sldChg>
      <pc:sldChg chg="addSp modSp modNotesTx">
        <pc:chgData name="Mouthaan, Raymond" userId="09515c8e-c456-470d-bbbc-9dfb90912e67" providerId="ADAL" clId="{22A4EE96-2246-8843-98BC-F773F59E4053}" dt="2019-11-11T18:46:50.253" v="5820" actId="20577"/>
        <pc:sldMkLst>
          <pc:docMk/>
          <pc:sldMk cId="3703492176" sldId="615"/>
        </pc:sldMkLst>
        <pc:spChg chg="mod">
          <ac:chgData name="Mouthaan, Raymond" userId="09515c8e-c456-470d-bbbc-9dfb90912e67" providerId="ADAL" clId="{22A4EE96-2246-8843-98BC-F773F59E4053}" dt="2019-11-11T18:46:50.253" v="5820" actId="20577"/>
          <ac:spMkLst>
            <pc:docMk/>
            <pc:sldMk cId="3703492176" sldId="615"/>
            <ac:spMk id="2" creationId="{5BD96792-37A4-42C6-BBB1-33FB5AE3DAF0}"/>
          </ac:spMkLst>
        </pc:spChg>
        <pc:spChg chg="mod">
          <ac:chgData name="Mouthaan, Raymond" userId="09515c8e-c456-470d-bbbc-9dfb90912e67" providerId="ADAL" clId="{22A4EE96-2246-8843-98BC-F773F59E4053}" dt="2019-11-09T13:43:18.815" v="4" actId="20577"/>
          <ac:spMkLst>
            <pc:docMk/>
            <pc:sldMk cId="3703492176" sldId="615"/>
            <ac:spMk id="4" creationId="{A8D64C46-2F2E-4374-863B-01C771BC9C4C}"/>
          </ac:spMkLst>
        </pc:spChg>
        <pc:picChg chg="add">
          <ac:chgData name="Mouthaan, Raymond" userId="09515c8e-c456-470d-bbbc-9dfb90912e67" providerId="ADAL" clId="{22A4EE96-2246-8843-98BC-F773F59E4053}" dt="2019-11-09T13:43:27.406" v="5"/>
          <ac:picMkLst>
            <pc:docMk/>
            <pc:sldMk cId="3703492176" sldId="615"/>
            <ac:picMk id="5" creationId="{0249ADB4-DBB9-E341-AD19-00DDE5ADD63D}"/>
          </ac:picMkLst>
        </pc:picChg>
      </pc:sldChg>
      <pc:sldChg chg="addSp del">
        <pc:chgData name="Mouthaan, Raymond" userId="09515c8e-c456-470d-bbbc-9dfb90912e67" providerId="ADAL" clId="{22A4EE96-2246-8843-98BC-F773F59E4053}" dt="2019-11-10T13:31:45.572" v="5617" actId="2696"/>
        <pc:sldMkLst>
          <pc:docMk/>
          <pc:sldMk cId="918900236" sldId="638"/>
        </pc:sldMkLst>
        <pc:picChg chg="add">
          <ac:chgData name="Mouthaan, Raymond" userId="09515c8e-c456-470d-bbbc-9dfb90912e67" providerId="ADAL" clId="{22A4EE96-2246-8843-98BC-F773F59E4053}" dt="2019-11-09T13:43:34.641" v="6"/>
          <ac:picMkLst>
            <pc:docMk/>
            <pc:sldMk cId="918900236" sldId="638"/>
            <ac:picMk id="10" creationId="{ECB45D33-4DF9-3E4D-ABC1-B046E726A9BE}"/>
          </ac:picMkLst>
        </pc:picChg>
      </pc:sldChg>
      <pc:sldChg chg="addSp del">
        <pc:chgData name="Mouthaan, Raymond" userId="09515c8e-c456-470d-bbbc-9dfb90912e67" providerId="ADAL" clId="{22A4EE96-2246-8843-98BC-F773F59E4053}" dt="2019-11-10T13:31:45.576" v="5618" actId="2696"/>
        <pc:sldMkLst>
          <pc:docMk/>
          <pc:sldMk cId="744005957" sldId="639"/>
        </pc:sldMkLst>
        <pc:picChg chg="add">
          <ac:chgData name="Mouthaan, Raymond" userId="09515c8e-c456-470d-bbbc-9dfb90912e67" providerId="ADAL" clId="{22A4EE96-2246-8843-98BC-F773F59E4053}" dt="2019-11-09T13:43:36.091" v="7"/>
          <ac:picMkLst>
            <pc:docMk/>
            <pc:sldMk cId="744005957" sldId="639"/>
            <ac:picMk id="9" creationId="{68984F7E-515A-A547-A7C8-0E6D8280514F}"/>
          </ac:picMkLst>
        </pc:picChg>
      </pc:sldChg>
      <pc:sldChg chg="addSp del">
        <pc:chgData name="Mouthaan, Raymond" userId="09515c8e-c456-470d-bbbc-9dfb90912e67" providerId="ADAL" clId="{22A4EE96-2246-8843-98BC-F773F59E4053}" dt="2019-11-10T13:31:45.580" v="5619" actId="2696"/>
        <pc:sldMkLst>
          <pc:docMk/>
          <pc:sldMk cId="3916050190" sldId="640"/>
        </pc:sldMkLst>
        <pc:picChg chg="add">
          <ac:chgData name="Mouthaan, Raymond" userId="09515c8e-c456-470d-bbbc-9dfb90912e67" providerId="ADAL" clId="{22A4EE96-2246-8843-98BC-F773F59E4053}" dt="2019-11-09T13:43:37.933" v="8"/>
          <ac:picMkLst>
            <pc:docMk/>
            <pc:sldMk cId="3916050190" sldId="640"/>
            <ac:picMk id="10" creationId="{9958DD29-2340-7E43-A5AC-4FB25D0F9FDD}"/>
          </ac:picMkLst>
        </pc:picChg>
      </pc:sldChg>
      <pc:sldChg chg="addSp del">
        <pc:chgData name="Mouthaan, Raymond" userId="09515c8e-c456-470d-bbbc-9dfb90912e67" providerId="ADAL" clId="{22A4EE96-2246-8843-98BC-F773F59E4053}" dt="2019-11-10T13:31:45.585" v="5620" actId="2696"/>
        <pc:sldMkLst>
          <pc:docMk/>
          <pc:sldMk cId="381323733" sldId="641"/>
        </pc:sldMkLst>
        <pc:picChg chg="add">
          <ac:chgData name="Mouthaan, Raymond" userId="09515c8e-c456-470d-bbbc-9dfb90912e67" providerId="ADAL" clId="{22A4EE96-2246-8843-98BC-F773F59E4053}" dt="2019-11-09T13:43:39.532" v="9"/>
          <ac:picMkLst>
            <pc:docMk/>
            <pc:sldMk cId="381323733" sldId="641"/>
            <ac:picMk id="9" creationId="{EC058113-51C0-A747-9641-98FEFD911113}"/>
          </ac:picMkLst>
        </pc:picChg>
      </pc:sldChg>
      <pc:sldChg chg="addSp del">
        <pc:chgData name="Mouthaan, Raymond" userId="09515c8e-c456-470d-bbbc-9dfb90912e67" providerId="ADAL" clId="{22A4EE96-2246-8843-98BC-F773F59E4053}" dt="2019-11-10T13:31:45.589" v="5621" actId="2696"/>
        <pc:sldMkLst>
          <pc:docMk/>
          <pc:sldMk cId="3929061592" sldId="642"/>
        </pc:sldMkLst>
        <pc:picChg chg="add">
          <ac:chgData name="Mouthaan, Raymond" userId="09515c8e-c456-470d-bbbc-9dfb90912e67" providerId="ADAL" clId="{22A4EE96-2246-8843-98BC-F773F59E4053}" dt="2019-11-09T13:43:41.130" v="10"/>
          <ac:picMkLst>
            <pc:docMk/>
            <pc:sldMk cId="3929061592" sldId="642"/>
            <ac:picMk id="9" creationId="{064C8B2C-3440-2C42-9AAA-EBD203B357FF}"/>
          </ac:picMkLst>
        </pc:picChg>
      </pc:sldChg>
      <pc:sldChg chg="addSp del">
        <pc:chgData name="Mouthaan, Raymond" userId="09515c8e-c456-470d-bbbc-9dfb90912e67" providerId="ADAL" clId="{22A4EE96-2246-8843-98BC-F773F59E4053}" dt="2019-11-10T13:31:45.593" v="5622" actId="2696"/>
        <pc:sldMkLst>
          <pc:docMk/>
          <pc:sldMk cId="2803002544" sldId="643"/>
        </pc:sldMkLst>
        <pc:picChg chg="add">
          <ac:chgData name="Mouthaan, Raymond" userId="09515c8e-c456-470d-bbbc-9dfb90912e67" providerId="ADAL" clId="{22A4EE96-2246-8843-98BC-F773F59E4053}" dt="2019-11-09T13:43:42.626" v="11"/>
          <ac:picMkLst>
            <pc:docMk/>
            <pc:sldMk cId="2803002544" sldId="643"/>
            <ac:picMk id="9" creationId="{A5C83904-1890-9841-BEC0-EA2A2721BCA7}"/>
          </ac:picMkLst>
        </pc:picChg>
      </pc:sldChg>
      <pc:sldChg chg="addSp del">
        <pc:chgData name="Mouthaan, Raymond" userId="09515c8e-c456-470d-bbbc-9dfb90912e67" providerId="ADAL" clId="{22A4EE96-2246-8843-98BC-F773F59E4053}" dt="2019-11-10T13:31:45.597" v="5623" actId="2696"/>
        <pc:sldMkLst>
          <pc:docMk/>
          <pc:sldMk cId="2952022912" sldId="644"/>
        </pc:sldMkLst>
        <pc:picChg chg="add">
          <ac:chgData name="Mouthaan, Raymond" userId="09515c8e-c456-470d-bbbc-9dfb90912e67" providerId="ADAL" clId="{22A4EE96-2246-8843-98BC-F773F59E4053}" dt="2019-11-09T13:43:44.170" v="12"/>
          <ac:picMkLst>
            <pc:docMk/>
            <pc:sldMk cId="2952022912" sldId="644"/>
            <ac:picMk id="8" creationId="{88613A79-D432-8D42-8F67-A61D27585213}"/>
          </ac:picMkLst>
        </pc:picChg>
      </pc:sldChg>
      <pc:sldChg chg="addSp del">
        <pc:chgData name="Mouthaan, Raymond" userId="09515c8e-c456-470d-bbbc-9dfb90912e67" providerId="ADAL" clId="{22A4EE96-2246-8843-98BC-F773F59E4053}" dt="2019-11-10T13:31:45.601" v="5624" actId="2696"/>
        <pc:sldMkLst>
          <pc:docMk/>
          <pc:sldMk cId="430137089" sldId="645"/>
        </pc:sldMkLst>
        <pc:picChg chg="add">
          <ac:chgData name="Mouthaan, Raymond" userId="09515c8e-c456-470d-bbbc-9dfb90912e67" providerId="ADAL" clId="{22A4EE96-2246-8843-98BC-F773F59E4053}" dt="2019-11-09T13:43:46.294" v="13"/>
          <ac:picMkLst>
            <pc:docMk/>
            <pc:sldMk cId="430137089" sldId="645"/>
            <ac:picMk id="8" creationId="{35C13122-6F0D-0C44-8DD1-E71D622E5BB1}"/>
          </ac:picMkLst>
        </pc:picChg>
      </pc:sldChg>
      <pc:sldChg chg="addSp del">
        <pc:chgData name="Mouthaan, Raymond" userId="09515c8e-c456-470d-bbbc-9dfb90912e67" providerId="ADAL" clId="{22A4EE96-2246-8843-98BC-F773F59E4053}" dt="2019-11-10T13:31:45.606" v="5625" actId="2696"/>
        <pc:sldMkLst>
          <pc:docMk/>
          <pc:sldMk cId="2182719103" sldId="646"/>
        </pc:sldMkLst>
        <pc:picChg chg="add">
          <ac:chgData name="Mouthaan, Raymond" userId="09515c8e-c456-470d-bbbc-9dfb90912e67" providerId="ADAL" clId="{22A4EE96-2246-8843-98BC-F773F59E4053}" dt="2019-11-09T13:43:48.352" v="14"/>
          <ac:picMkLst>
            <pc:docMk/>
            <pc:sldMk cId="2182719103" sldId="646"/>
            <ac:picMk id="8" creationId="{FA2D3402-C479-B540-8FD9-35109B01ADD0}"/>
          </ac:picMkLst>
        </pc:picChg>
      </pc:sldChg>
      <pc:sldChg chg="addSp del">
        <pc:chgData name="Mouthaan, Raymond" userId="09515c8e-c456-470d-bbbc-9dfb90912e67" providerId="ADAL" clId="{22A4EE96-2246-8843-98BC-F773F59E4053}" dt="2019-11-10T13:31:45.609" v="5626" actId="2696"/>
        <pc:sldMkLst>
          <pc:docMk/>
          <pc:sldMk cId="856601216" sldId="647"/>
        </pc:sldMkLst>
        <pc:picChg chg="add">
          <ac:chgData name="Mouthaan, Raymond" userId="09515c8e-c456-470d-bbbc-9dfb90912e67" providerId="ADAL" clId="{22A4EE96-2246-8843-98BC-F773F59E4053}" dt="2019-11-09T13:43:50.073" v="15"/>
          <ac:picMkLst>
            <pc:docMk/>
            <pc:sldMk cId="856601216" sldId="647"/>
            <ac:picMk id="5" creationId="{52F73499-70DD-A045-879B-C49D7E0CE09F}"/>
          </ac:picMkLst>
        </pc:picChg>
      </pc:sldChg>
      <pc:sldChg chg="addSp del">
        <pc:chgData name="Mouthaan, Raymond" userId="09515c8e-c456-470d-bbbc-9dfb90912e67" providerId="ADAL" clId="{22A4EE96-2246-8843-98BC-F773F59E4053}" dt="2019-11-10T13:31:45.614" v="5627" actId="2696"/>
        <pc:sldMkLst>
          <pc:docMk/>
          <pc:sldMk cId="2746376918" sldId="663"/>
        </pc:sldMkLst>
        <pc:picChg chg="add">
          <ac:chgData name="Mouthaan, Raymond" userId="09515c8e-c456-470d-bbbc-9dfb90912e67" providerId="ADAL" clId="{22A4EE96-2246-8843-98BC-F773F59E4053}" dt="2019-11-09T13:43:51.766" v="16"/>
          <ac:picMkLst>
            <pc:docMk/>
            <pc:sldMk cId="2746376918" sldId="663"/>
            <ac:picMk id="8" creationId="{8EC41F54-5511-D64B-8533-ABFAE811F839}"/>
          </ac:picMkLst>
        </pc:picChg>
      </pc:sldChg>
      <pc:sldChg chg="addSp del">
        <pc:chgData name="Mouthaan, Raymond" userId="09515c8e-c456-470d-bbbc-9dfb90912e67" providerId="ADAL" clId="{22A4EE96-2246-8843-98BC-F773F59E4053}" dt="2019-11-10T13:31:45.617" v="5628" actId="2696"/>
        <pc:sldMkLst>
          <pc:docMk/>
          <pc:sldMk cId="2115019727" sldId="664"/>
        </pc:sldMkLst>
        <pc:picChg chg="add">
          <ac:chgData name="Mouthaan, Raymond" userId="09515c8e-c456-470d-bbbc-9dfb90912e67" providerId="ADAL" clId="{22A4EE96-2246-8843-98BC-F773F59E4053}" dt="2019-11-09T13:43:53.223" v="17"/>
          <ac:picMkLst>
            <pc:docMk/>
            <pc:sldMk cId="2115019727" sldId="664"/>
            <ac:picMk id="5" creationId="{D1192D0D-424A-524C-A245-DE686DC59EDA}"/>
          </ac:picMkLst>
        </pc:picChg>
      </pc:sldChg>
      <pc:sldChg chg="addSp del">
        <pc:chgData name="Mouthaan, Raymond" userId="09515c8e-c456-470d-bbbc-9dfb90912e67" providerId="ADAL" clId="{22A4EE96-2246-8843-98BC-F773F59E4053}" dt="2019-11-10T13:31:45.621" v="5629" actId="2696"/>
        <pc:sldMkLst>
          <pc:docMk/>
          <pc:sldMk cId="2993019449" sldId="665"/>
        </pc:sldMkLst>
        <pc:picChg chg="add">
          <ac:chgData name="Mouthaan, Raymond" userId="09515c8e-c456-470d-bbbc-9dfb90912e67" providerId="ADAL" clId="{22A4EE96-2246-8843-98BC-F773F59E4053}" dt="2019-11-09T13:43:55.180" v="18"/>
          <ac:picMkLst>
            <pc:docMk/>
            <pc:sldMk cId="2993019449" sldId="665"/>
            <ac:picMk id="8" creationId="{8F65C923-AD73-544B-BFFC-9B91811AF4CC}"/>
          </ac:picMkLst>
        </pc:picChg>
      </pc:sldChg>
      <pc:sldChg chg="addSp del">
        <pc:chgData name="Mouthaan, Raymond" userId="09515c8e-c456-470d-bbbc-9dfb90912e67" providerId="ADAL" clId="{22A4EE96-2246-8843-98BC-F773F59E4053}" dt="2019-11-10T13:31:45.624" v="5630" actId="2696"/>
        <pc:sldMkLst>
          <pc:docMk/>
          <pc:sldMk cId="1570661256" sldId="666"/>
        </pc:sldMkLst>
        <pc:picChg chg="add">
          <ac:chgData name="Mouthaan, Raymond" userId="09515c8e-c456-470d-bbbc-9dfb90912e67" providerId="ADAL" clId="{22A4EE96-2246-8843-98BC-F773F59E4053}" dt="2019-11-09T13:43:56.456" v="19"/>
          <ac:picMkLst>
            <pc:docMk/>
            <pc:sldMk cId="1570661256" sldId="666"/>
            <ac:picMk id="5" creationId="{F3B30BBB-2C47-0E4B-A4E6-C3709B4E1837}"/>
          </ac:picMkLst>
        </pc:picChg>
      </pc:sldChg>
      <pc:sldChg chg="addSp del">
        <pc:chgData name="Mouthaan, Raymond" userId="09515c8e-c456-470d-bbbc-9dfb90912e67" providerId="ADAL" clId="{22A4EE96-2246-8843-98BC-F773F59E4053}" dt="2019-11-10T13:31:45.629" v="5631" actId="2696"/>
        <pc:sldMkLst>
          <pc:docMk/>
          <pc:sldMk cId="2942971181" sldId="667"/>
        </pc:sldMkLst>
        <pc:picChg chg="add">
          <ac:chgData name="Mouthaan, Raymond" userId="09515c8e-c456-470d-bbbc-9dfb90912e67" providerId="ADAL" clId="{22A4EE96-2246-8843-98BC-F773F59E4053}" dt="2019-11-09T13:43:57.892" v="20"/>
          <ac:picMkLst>
            <pc:docMk/>
            <pc:sldMk cId="2942971181" sldId="667"/>
            <ac:picMk id="8" creationId="{1E95C123-EC37-E147-B245-632C4383BE91}"/>
          </ac:picMkLst>
        </pc:picChg>
      </pc:sldChg>
      <pc:sldChg chg="addSp del">
        <pc:chgData name="Mouthaan, Raymond" userId="09515c8e-c456-470d-bbbc-9dfb90912e67" providerId="ADAL" clId="{22A4EE96-2246-8843-98BC-F773F59E4053}" dt="2019-11-10T13:31:45.632" v="5632" actId="2696"/>
        <pc:sldMkLst>
          <pc:docMk/>
          <pc:sldMk cId="1707087077" sldId="668"/>
        </pc:sldMkLst>
        <pc:picChg chg="add">
          <ac:chgData name="Mouthaan, Raymond" userId="09515c8e-c456-470d-bbbc-9dfb90912e67" providerId="ADAL" clId="{22A4EE96-2246-8843-98BC-F773F59E4053}" dt="2019-11-09T13:43:59.277" v="21"/>
          <ac:picMkLst>
            <pc:docMk/>
            <pc:sldMk cId="1707087077" sldId="668"/>
            <ac:picMk id="5" creationId="{16D4524A-25FB-3F40-98B8-FD8794659D91}"/>
          </ac:picMkLst>
        </pc:picChg>
      </pc:sldChg>
      <pc:sldChg chg="addSp del">
        <pc:chgData name="Mouthaan, Raymond" userId="09515c8e-c456-470d-bbbc-9dfb90912e67" providerId="ADAL" clId="{22A4EE96-2246-8843-98BC-F773F59E4053}" dt="2019-11-10T13:31:45.635" v="5633" actId="2696"/>
        <pc:sldMkLst>
          <pc:docMk/>
          <pc:sldMk cId="3213853342" sldId="669"/>
        </pc:sldMkLst>
        <pc:picChg chg="add">
          <ac:chgData name="Mouthaan, Raymond" userId="09515c8e-c456-470d-bbbc-9dfb90912e67" providerId="ADAL" clId="{22A4EE96-2246-8843-98BC-F773F59E4053}" dt="2019-11-09T13:44:00.549" v="22"/>
          <ac:picMkLst>
            <pc:docMk/>
            <pc:sldMk cId="3213853342" sldId="669"/>
            <ac:picMk id="5" creationId="{A1EA2DDF-6031-CE4C-8A1D-B0711690F17A}"/>
          </ac:picMkLst>
        </pc:picChg>
      </pc:sldChg>
      <pc:sldChg chg="addSp del">
        <pc:chgData name="Mouthaan, Raymond" userId="09515c8e-c456-470d-bbbc-9dfb90912e67" providerId="ADAL" clId="{22A4EE96-2246-8843-98BC-F773F59E4053}" dt="2019-11-10T13:31:45.639" v="5634" actId="2696"/>
        <pc:sldMkLst>
          <pc:docMk/>
          <pc:sldMk cId="2669773905" sldId="670"/>
        </pc:sldMkLst>
        <pc:picChg chg="add">
          <ac:chgData name="Mouthaan, Raymond" userId="09515c8e-c456-470d-bbbc-9dfb90912e67" providerId="ADAL" clId="{22A4EE96-2246-8843-98BC-F773F59E4053}" dt="2019-11-09T13:44:02.019" v="23"/>
          <ac:picMkLst>
            <pc:docMk/>
            <pc:sldMk cId="2669773905" sldId="670"/>
            <ac:picMk id="8" creationId="{3C940845-594F-364F-836E-1A546FAB08DE}"/>
          </ac:picMkLst>
        </pc:picChg>
      </pc:sldChg>
      <pc:sldChg chg="addSp del">
        <pc:chgData name="Mouthaan, Raymond" userId="09515c8e-c456-470d-bbbc-9dfb90912e67" providerId="ADAL" clId="{22A4EE96-2246-8843-98BC-F773F59E4053}" dt="2019-11-10T13:31:45.645" v="5636" actId="2696"/>
        <pc:sldMkLst>
          <pc:docMk/>
          <pc:sldMk cId="3800734853" sldId="671"/>
        </pc:sldMkLst>
        <pc:picChg chg="add">
          <ac:chgData name="Mouthaan, Raymond" userId="09515c8e-c456-470d-bbbc-9dfb90912e67" providerId="ADAL" clId="{22A4EE96-2246-8843-98BC-F773F59E4053}" dt="2019-11-09T13:44:04.884" v="25"/>
          <ac:picMkLst>
            <pc:docMk/>
            <pc:sldMk cId="3800734853" sldId="671"/>
            <ac:picMk id="8" creationId="{08366291-3DCB-D84D-A87B-EBB51397E4C1}"/>
          </ac:picMkLst>
        </pc:picChg>
      </pc:sldChg>
      <pc:sldChg chg="addSp del">
        <pc:chgData name="Mouthaan, Raymond" userId="09515c8e-c456-470d-bbbc-9dfb90912e67" providerId="ADAL" clId="{22A4EE96-2246-8843-98BC-F773F59E4053}" dt="2019-11-10T13:31:45.670" v="5638" actId="2696"/>
        <pc:sldMkLst>
          <pc:docMk/>
          <pc:sldMk cId="3031614143" sldId="672"/>
        </pc:sldMkLst>
        <pc:picChg chg="add">
          <ac:chgData name="Mouthaan, Raymond" userId="09515c8e-c456-470d-bbbc-9dfb90912e67" providerId="ADAL" clId="{22A4EE96-2246-8843-98BC-F773F59E4053}" dt="2019-11-09T13:44:08.240" v="27"/>
          <ac:picMkLst>
            <pc:docMk/>
            <pc:sldMk cId="3031614143" sldId="672"/>
            <ac:picMk id="8" creationId="{4A9A5C35-2D21-064C-8184-88E7CB7605CF}"/>
          </ac:picMkLst>
        </pc:picChg>
      </pc:sldChg>
      <pc:sldChg chg="addSp del">
        <pc:chgData name="Mouthaan, Raymond" userId="09515c8e-c456-470d-bbbc-9dfb90912e67" providerId="ADAL" clId="{22A4EE96-2246-8843-98BC-F773F59E4053}" dt="2019-11-10T13:31:45.642" v="5635" actId="2696"/>
        <pc:sldMkLst>
          <pc:docMk/>
          <pc:sldMk cId="790983853" sldId="673"/>
        </pc:sldMkLst>
        <pc:picChg chg="add">
          <ac:chgData name="Mouthaan, Raymond" userId="09515c8e-c456-470d-bbbc-9dfb90912e67" providerId="ADAL" clId="{22A4EE96-2246-8843-98BC-F773F59E4053}" dt="2019-11-09T13:44:03.428" v="24"/>
          <ac:picMkLst>
            <pc:docMk/>
            <pc:sldMk cId="790983853" sldId="673"/>
            <ac:picMk id="5" creationId="{0DC8CE90-7240-024E-AC3D-19ADC30D12EE}"/>
          </ac:picMkLst>
        </pc:picChg>
      </pc:sldChg>
      <pc:sldChg chg="addSp del">
        <pc:chgData name="Mouthaan, Raymond" userId="09515c8e-c456-470d-bbbc-9dfb90912e67" providerId="ADAL" clId="{22A4EE96-2246-8843-98BC-F773F59E4053}" dt="2019-11-10T13:31:45.649" v="5637" actId="2696"/>
        <pc:sldMkLst>
          <pc:docMk/>
          <pc:sldMk cId="2903797248" sldId="674"/>
        </pc:sldMkLst>
        <pc:picChg chg="add">
          <ac:chgData name="Mouthaan, Raymond" userId="09515c8e-c456-470d-bbbc-9dfb90912e67" providerId="ADAL" clId="{22A4EE96-2246-8843-98BC-F773F59E4053}" dt="2019-11-09T13:44:06.345" v="26"/>
          <ac:picMkLst>
            <pc:docMk/>
            <pc:sldMk cId="2903797248" sldId="674"/>
            <ac:picMk id="5" creationId="{C6E66C47-02DE-4241-808B-A15A7316FEA1}"/>
          </ac:picMkLst>
        </pc:picChg>
      </pc:sldChg>
      <pc:sldChg chg="modSp add">
        <pc:chgData name="Mouthaan, Raymond" userId="09515c8e-c456-470d-bbbc-9dfb90912e67" providerId="ADAL" clId="{22A4EE96-2246-8843-98BC-F773F59E4053}" dt="2019-11-09T13:55:29.862" v="421" actId="20577"/>
        <pc:sldMkLst>
          <pc:docMk/>
          <pc:sldMk cId="3511273917" sldId="681"/>
        </pc:sldMkLst>
        <pc:spChg chg="mod">
          <ac:chgData name="Mouthaan, Raymond" userId="09515c8e-c456-470d-bbbc-9dfb90912e67" providerId="ADAL" clId="{22A4EE96-2246-8843-98BC-F773F59E4053}" dt="2019-11-09T13:55:29.862" v="421" actId="20577"/>
          <ac:spMkLst>
            <pc:docMk/>
            <pc:sldMk cId="3511273917" sldId="681"/>
            <ac:spMk id="7" creationId="{B40ACC07-9E0A-4E43-A052-29AF97ACEB55}"/>
          </ac:spMkLst>
        </pc:spChg>
        <pc:spChg chg="mod">
          <ac:chgData name="Mouthaan, Raymond" userId="09515c8e-c456-470d-bbbc-9dfb90912e67" providerId="ADAL" clId="{22A4EE96-2246-8843-98BC-F773F59E4053}" dt="2019-11-09T13:50:42.593" v="50"/>
          <ac:spMkLst>
            <pc:docMk/>
            <pc:sldMk cId="3511273917" sldId="681"/>
            <ac:spMk id="8" creationId="{B6B5991A-E766-41CD-939F-2A4051AB68A0}"/>
          </ac:spMkLst>
        </pc:spChg>
        <pc:spChg chg="mod">
          <ac:chgData name="Mouthaan, Raymond" userId="09515c8e-c456-470d-bbbc-9dfb90912e67" providerId="ADAL" clId="{22A4EE96-2246-8843-98BC-F773F59E4053}" dt="2019-11-09T13:50:52.636" v="61" actId="20577"/>
          <ac:spMkLst>
            <pc:docMk/>
            <pc:sldMk cId="3511273917" sldId="681"/>
            <ac:spMk id="10" creationId="{E8B1E4A3-4568-4F90-A122-5B90F4007EF6}"/>
          </ac:spMkLst>
        </pc:spChg>
      </pc:sldChg>
      <pc:sldChg chg="modSp add">
        <pc:chgData name="Mouthaan, Raymond" userId="09515c8e-c456-470d-bbbc-9dfb90912e67" providerId="ADAL" clId="{22A4EE96-2246-8843-98BC-F773F59E4053}" dt="2019-11-10T10:36:43.143" v="4507" actId="20577"/>
        <pc:sldMkLst>
          <pc:docMk/>
          <pc:sldMk cId="1868537847" sldId="682"/>
        </pc:sldMkLst>
        <pc:spChg chg="mod">
          <ac:chgData name="Mouthaan, Raymond" userId="09515c8e-c456-470d-bbbc-9dfb90912e67" providerId="ADAL" clId="{22A4EE96-2246-8843-98BC-F773F59E4053}" dt="2019-11-09T15:28:38.290" v="2504" actId="20577"/>
          <ac:spMkLst>
            <pc:docMk/>
            <pc:sldMk cId="1868537847" sldId="682"/>
            <ac:spMk id="7" creationId="{B40ACC07-9E0A-4E43-A052-29AF97ACEB55}"/>
          </ac:spMkLst>
        </pc:spChg>
        <pc:spChg chg="mod">
          <ac:chgData name="Mouthaan, Raymond" userId="09515c8e-c456-470d-bbbc-9dfb90912e67" providerId="ADAL" clId="{22A4EE96-2246-8843-98BC-F773F59E4053}" dt="2019-11-10T10:36:43.143" v="4507" actId="20577"/>
          <ac:spMkLst>
            <pc:docMk/>
            <pc:sldMk cId="1868537847" sldId="682"/>
            <ac:spMk id="10" creationId="{E8B1E4A3-4568-4F90-A122-5B90F4007EF6}"/>
          </ac:spMkLst>
        </pc:spChg>
      </pc:sldChg>
      <pc:sldChg chg="modSp add ord">
        <pc:chgData name="Mouthaan, Raymond" userId="09515c8e-c456-470d-bbbc-9dfb90912e67" providerId="ADAL" clId="{22A4EE96-2246-8843-98BC-F773F59E4053}" dt="2019-11-10T14:03:06.036" v="5799" actId="6549"/>
        <pc:sldMkLst>
          <pc:docMk/>
          <pc:sldMk cId="3485606860" sldId="683"/>
        </pc:sldMkLst>
        <pc:spChg chg="mod">
          <ac:chgData name="Mouthaan, Raymond" userId="09515c8e-c456-470d-bbbc-9dfb90912e67" providerId="ADAL" clId="{22A4EE96-2246-8843-98BC-F773F59E4053}" dt="2019-11-10T14:03:06.036" v="5799" actId="6549"/>
          <ac:spMkLst>
            <pc:docMk/>
            <pc:sldMk cId="3485606860" sldId="683"/>
            <ac:spMk id="7" creationId="{B40ACC07-9E0A-4E43-A052-29AF97ACEB55}"/>
          </ac:spMkLst>
        </pc:spChg>
        <pc:spChg chg="mod">
          <ac:chgData name="Mouthaan, Raymond" userId="09515c8e-c456-470d-bbbc-9dfb90912e67" providerId="ADAL" clId="{22A4EE96-2246-8843-98BC-F773F59E4053}" dt="2019-11-09T14:25:50.428" v="888" actId="20577"/>
          <ac:spMkLst>
            <pc:docMk/>
            <pc:sldMk cId="3485606860" sldId="683"/>
            <ac:spMk id="10" creationId="{E8B1E4A3-4568-4F90-A122-5B90F4007EF6}"/>
          </ac:spMkLst>
        </pc:spChg>
      </pc:sldChg>
      <pc:sldChg chg="addSp delSp modSp add">
        <pc:chgData name="Mouthaan, Raymond" userId="09515c8e-c456-470d-bbbc-9dfb90912e67" providerId="ADAL" clId="{22A4EE96-2246-8843-98BC-F773F59E4053}" dt="2019-11-09T14:45:59.949" v="1486" actId="313"/>
        <pc:sldMkLst>
          <pc:docMk/>
          <pc:sldMk cId="119962153" sldId="684"/>
        </pc:sldMkLst>
        <pc:spChg chg="add del mod">
          <ac:chgData name="Mouthaan, Raymond" userId="09515c8e-c456-470d-bbbc-9dfb90912e67" providerId="ADAL" clId="{22A4EE96-2246-8843-98BC-F773F59E4053}" dt="2019-11-09T14:42:04.293" v="1474" actId="478"/>
          <ac:spMkLst>
            <pc:docMk/>
            <pc:sldMk cId="119962153" sldId="684"/>
            <ac:spMk id="3" creationId="{2C803114-303A-8347-B588-49E450A6921E}"/>
          </ac:spMkLst>
        </pc:spChg>
        <pc:spChg chg="del">
          <ac:chgData name="Mouthaan, Raymond" userId="09515c8e-c456-470d-bbbc-9dfb90912e67" providerId="ADAL" clId="{22A4EE96-2246-8843-98BC-F773F59E4053}" dt="2019-11-09T14:42:01.759" v="1473" actId="478"/>
          <ac:spMkLst>
            <pc:docMk/>
            <pc:sldMk cId="119962153" sldId="684"/>
            <ac:spMk id="7" creationId="{B40ACC07-9E0A-4E43-A052-29AF97ACEB55}"/>
          </ac:spMkLst>
        </pc:spChg>
        <pc:spChg chg="mod">
          <ac:chgData name="Mouthaan, Raymond" userId="09515c8e-c456-470d-bbbc-9dfb90912e67" providerId="ADAL" clId="{22A4EE96-2246-8843-98BC-F773F59E4053}" dt="2019-11-09T14:45:59.949" v="1486" actId="313"/>
          <ac:spMkLst>
            <pc:docMk/>
            <pc:sldMk cId="119962153" sldId="684"/>
            <ac:spMk id="10" creationId="{E8B1E4A3-4568-4F90-A122-5B90F4007EF6}"/>
          </ac:spMkLst>
        </pc:spChg>
        <pc:picChg chg="add mod">
          <ac:chgData name="Mouthaan, Raymond" userId="09515c8e-c456-470d-bbbc-9dfb90912e67" providerId="ADAL" clId="{22A4EE96-2246-8843-98BC-F773F59E4053}" dt="2019-11-09T14:45:05.047" v="1475"/>
          <ac:picMkLst>
            <pc:docMk/>
            <pc:sldMk cId="119962153" sldId="684"/>
            <ac:picMk id="5" creationId="{2E8847CB-D71B-0C49-8D14-111A467E4B6F}"/>
          </ac:picMkLst>
        </pc:picChg>
      </pc:sldChg>
      <pc:sldChg chg="addSp delSp modSp add">
        <pc:chgData name="Mouthaan, Raymond" userId="09515c8e-c456-470d-bbbc-9dfb90912e67" providerId="ADAL" clId="{22A4EE96-2246-8843-98BC-F773F59E4053}" dt="2019-11-10T14:03:57.682" v="5800" actId="20577"/>
        <pc:sldMkLst>
          <pc:docMk/>
          <pc:sldMk cId="2229671562" sldId="685"/>
        </pc:sldMkLst>
        <pc:spChg chg="mod">
          <ac:chgData name="Mouthaan, Raymond" userId="09515c8e-c456-470d-bbbc-9dfb90912e67" providerId="ADAL" clId="{22A4EE96-2246-8843-98BC-F773F59E4053}" dt="2019-11-09T14:46:34.483" v="1498" actId="313"/>
          <ac:spMkLst>
            <pc:docMk/>
            <pc:sldMk cId="2229671562" sldId="685"/>
            <ac:spMk id="10" creationId="{E8B1E4A3-4568-4F90-A122-5B90F4007EF6}"/>
          </ac:spMkLst>
        </pc:spChg>
        <pc:spChg chg="add mod">
          <ac:chgData name="Mouthaan, Raymond" userId="09515c8e-c456-470d-bbbc-9dfb90912e67" providerId="ADAL" clId="{22A4EE96-2246-8843-98BC-F773F59E4053}" dt="2019-11-10T14:03:57.682" v="5800" actId="20577"/>
          <ac:spMkLst>
            <pc:docMk/>
            <pc:sldMk cId="2229671562" sldId="685"/>
            <ac:spMk id="11" creationId="{BDE95E91-C86E-2E48-A25F-35721C8DCA69}"/>
          </ac:spMkLst>
        </pc:spChg>
        <pc:picChg chg="add del mod">
          <ac:chgData name="Mouthaan, Raymond" userId="09515c8e-c456-470d-bbbc-9dfb90912e67" providerId="ADAL" clId="{22A4EE96-2246-8843-98BC-F773F59E4053}" dt="2019-11-09T14:48:28.347" v="1501" actId="478"/>
          <ac:picMkLst>
            <pc:docMk/>
            <pc:sldMk cId="2229671562" sldId="685"/>
            <ac:picMk id="3" creationId="{EB412145-C75F-914B-8202-31E548C58DA7}"/>
          </ac:picMkLst>
        </pc:picChg>
        <pc:picChg chg="del">
          <ac:chgData name="Mouthaan, Raymond" userId="09515c8e-c456-470d-bbbc-9dfb90912e67" providerId="ADAL" clId="{22A4EE96-2246-8843-98BC-F773F59E4053}" dt="2019-11-09T14:46:39.271" v="1499" actId="478"/>
          <ac:picMkLst>
            <pc:docMk/>
            <pc:sldMk cId="2229671562" sldId="685"/>
            <ac:picMk id="5" creationId="{2E8847CB-D71B-0C49-8D14-111A467E4B6F}"/>
          </ac:picMkLst>
        </pc:picChg>
        <pc:picChg chg="add mod">
          <ac:chgData name="Mouthaan, Raymond" userId="09515c8e-c456-470d-bbbc-9dfb90912e67" providerId="ADAL" clId="{22A4EE96-2246-8843-98BC-F773F59E4053}" dt="2019-11-09T14:55:46.733" v="1708" actId="1076"/>
          <ac:picMkLst>
            <pc:docMk/>
            <pc:sldMk cId="2229671562" sldId="685"/>
            <ac:picMk id="7" creationId="{07358E83-7940-4741-97A1-313E7F8EB081}"/>
          </ac:picMkLst>
        </pc:picChg>
      </pc:sldChg>
      <pc:sldChg chg="addSp delSp modSp add">
        <pc:chgData name="Mouthaan, Raymond" userId="09515c8e-c456-470d-bbbc-9dfb90912e67" providerId="ADAL" clId="{22A4EE96-2246-8843-98BC-F773F59E4053}" dt="2019-11-10T13:55:56.582" v="5670" actId="20577"/>
        <pc:sldMkLst>
          <pc:docMk/>
          <pc:sldMk cId="2710959920" sldId="686"/>
        </pc:sldMkLst>
        <pc:spChg chg="mod">
          <ac:chgData name="Mouthaan, Raymond" userId="09515c8e-c456-470d-bbbc-9dfb90912e67" providerId="ADAL" clId="{22A4EE96-2246-8843-98BC-F773F59E4053}" dt="2019-11-09T14:52:48.918" v="1694" actId="20577"/>
          <ac:spMkLst>
            <pc:docMk/>
            <pc:sldMk cId="2710959920" sldId="686"/>
            <ac:spMk id="10" creationId="{E8B1E4A3-4568-4F90-A122-5B90F4007EF6}"/>
          </ac:spMkLst>
        </pc:spChg>
        <pc:spChg chg="mod">
          <ac:chgData name="Mouthaan, Raymond" userId="09515c8e-c456-470d-bbbc-9dfb90912e67" providerId="ADAL" clId="{22A4EE96-2246-8843-98BC-F773F59E4053}" dt="2019-11-10T13:55:56.582" v="5670" actId="20577"/>
          <ac:spMkLst>
            <pc:docMk/>
            <pc:sldMk cId="2710959920" sldId="686"/>
            <ac:spMk id="11" creationId="{BDE95E91-C86E-2E48-A25F-35721C8DCA69}"/>
          </ac:spMkLst>
        </pc:spChg>
        <pc:picChg chg="add mod">
          <ac:chgData name="Mouthaan, Raymond" userId="09515c8e-c456-470d-bbbc-9dfb90912e67" providerId="ADAL" clId="{22A4EE96-2246-8843-98BC-F773F59E4053}" dt="2019-11-09T14:55:50.772" v="1709" actId="1076"/>
          <ac:picMkLst>
            <pc:docMk/>
            <pc:sldMk cId="2710959920" sldId="686"/>
            <ac:picMk id="3" creationId="{D0E70CE2-ADF2-7A40-8905-58FA2C324AB0}"/>
          </ac:picMkLst>
        </pc:picChg>
        <pc:picChg chg="del">
          <ac:chgData name="Mouthaan, Raymond" userId="09515c8e-c456-470d-bbbc-9dfb90912e67" providerId="ADAL" clId="{22A4EE96-2246-8843-98BC-F773F59E4053}" dt="2019-11-09T14:54:45.595" v="1695" actId="478"/>
          <ac:picMkLst>
            <pc:docMk/>
            <pc:sldMk cId="2710959920" sldId="686"/>
            <ac:picMk id="7" creationId="{07358E83-7940-4741-97A1-313E7F8EB081}"/>
          </ac:picMkLst>
        </pc:picChg>
      </pc:sldChg>
      <pc:sldChg chg="addSp delSp modSp add modNotesTx">
        <pc:chgData name="Mouthaan, Raymond" userId="09515c8e-c456-470d-bbbc-9dfb90912e67" providerId="ADAL" clId="{22A4EE96-2246-8843-98BC-F773F59E4053}" dt="2019-11-09T15:31:00.941" v="2509" actId="20577"/>
        <pc:sldMkLst>
          <pc:docMk/>
          <pc:sldMk cId="2929912934" sldId="687"/>
        </pc:sldMkLst>
        <pc:spChg chg="mod">
          <ac:chgData name="Mouthaan, Raymond" userId="09515c8e-c456-470d-bbbc-9dfb90912e67" providerId="ADAL" clId="{22A4EE96-2246-8843-98BC-F773F59E4053}" dt="2019-11-09T15:31:00.941" v="2509" actId="20577"/>
          <ac:spMkLst>
            <pc:docMk/>
            <pc:sldMk cId="2929912934" sldId="687"/>
            <ac:spMk id="10" creationId="{E8B1E4A3-4568-4F90-A122-5B90F4007EF6}"/>
          </ac:spMkLst>
        </pc:spChg>
        <pc:spChg chg="mod">
          <ac:chgData name="Mouthaan, Raymond" userId="09515c8e-c456-470d-bbbc-9dfb90912e67" providerId="ADAL" clId="{22A4EE96-2246-8843-98BC-F773F59E4053}" dt="2019-11-09T15:18:19.777" v="2194" actId="1076"/>
          <ac:spMkLst>
            <pc:docMk/>
            <pc:sldMk cId="2929912934" sldId="687"/>
            <ac:spMk id="11" creationId="{BDE95E91-C86E-2E48-A25F-35721C8DCA69}"/>
          </ac:spMkLst>
        </pc:spChg>
        <pc:picChg chg="del">
          <ac:chgData name="Mouthaan, Raymond" userId="09515c8e-c456-470d-bbbc-9dfb90912e67" providerId="ADAL" clId="{22A4EE96-2246-8843-98BC-F773F59E4053}" dt="2019-11-09T15:08:25.902" v="1720" actId="478"/>
          <ac:picMkLst>
            <pc:docMk/>
            <pc:sldMk cId="2929912934" sldId="687"/>
            <ac:picMk id="3" creationId="{D0E70CE2-ADF2-7A40-8905-58FA2C324AB0}"/>
          </ac:picMkLst>
        </pc:picChg>
        <pc:picChg chg="add del mod">
          <ac:chgData name="Mouthaan, Raymond" userId="09515c8e-c456-470d-bbbc-9dfb90912e67" providerId="ADAL" clId="{22A4EE96-2246-8843-98BC-F773F59E4053}" dt="2019-11-09T15:11:27.081" v="1727" actId="478"/>
          <ac:picMkLst>
            <pc:docMk/>
            <pc:sldMk cId="2929912934" sldId="687"/>
            <ac:picMk id="4" creationId="{6E73BA17-54AC-BE47-93F5-3407B9CF8EBC}"/>
          </ac:picMkLst>
        </pc:picChg>
        <pc:picChg chg="add mod">
          <ac:chgData name="Mouthaan, Raymond" userId="09515c8e-c456-470d-bbbc-9dfb90912e67" providerId="ADAL" clId="{22A4EE96-2246-8843-98BC-F773F59E4053}" dt="2019-11-09T15:12:55.660" v="1739" actId="1076"/>
          <ac:picMkLst>
            <pc:docMk/>
            <pc:sldMk cId="2929912934" sldId="687"/>
            <ac:picMk id="7" creationId="{0FB02E52-F8C3-9A41-908E-074C57F435A3}"/>
          </ac:picMkLst>
        </pc:picChg>
      </pc:sldChg>
      <pc:sldChg chg="modSp add modNotesTx">
        <pc:chgData name="Mouthaan, Raymond" userId="09515c8e-c456-470d-bbbc-9dfb90912e67" providerId="ADAL" clId="{22A4EE96-2246-8843-98BC-F773F59E4053}" dt="2019-11-10T10:00:25.551" v="4490" actId="20577"/>
        <pc:sldMkLst>
          <pc:docMk/>
          <pc:sldMk cId="1281318290" sldId="688"/>
        </pc:sldMkLst>
        <pc:spChg chg="mod">
          <ac:chgData name="Mouthaan, Raymond" userId="09515c8e-c456-470d-bbbc-9dfb90912e67" providerId="ADAL" clId="{22A4EE96-2246-8843-98BC-F773F59E4053}" dt="2019-11-09T16:17:24.254" v="2514" actId="20577"/>
          <ac:spMkLst>
            <pc:docMk/>
            <pc:sldMk cId="1281318290" sldId="688"/>
            <ac:spMk id="7" creationId="{A65C7D51-CED4-465B-89D6-68DCA6A30E41}"/>
          </ac:spMkLst>
        </pc:spChg>
      </pc:sldChg>
      <pc:sldChg chg="delSp modSp add ord modNotesTx">
        <pc:chgData name="Mouthaan, Raymond" userId="09515c8e-c456-470d-bbbc-9dfb90912e67" providerId="ADAL" clId="{22A4EE96-2246-8843-98BC-F773F59E4053}" dt="2019-11-11T18:46:27.839" v="5815"/>
        <pc:sldMkLst>
          <pc:docMk/>
          <pc:sldMk cId="1995228186" sldId="689"/>
        </pc:sldMkLst>
        <pc:spChg chg="mod">
          <ac:chgData name="Mouthaan, Raymond" userId="09515c8e-c456-470d-bbbc-9dfb90912e67" providerId="ADAL" clId="{22A4EE96-2246-8843-98BC-F773F59E4053}" dt="2019-11-10T08:22:24.261" v="2561" actId="20577"/>
          <ac:spMkLst>
            <pc:docMk/>
            <pc:sldMk cId="1995228186" sldId="689"/>
            <ac:spMk id="10" creationId="{E8B1E4A3-4568-4F90-A122-5B90F4007EF6}"/>
          </ac:spMkLst>
        </pc:spChg>
        <pc:spChg chg="mod">
          <ac:chgData name="Mouthaan, Raymond" userId="09515c8e-c456-470d-bbbc-9dfb90912e67" providerId="ADAL" clId="{22A4EE96-2246-8843-98BC-F773F59E4053}" dt="2019-11-10T08:44:06.753" v="2956" actId="20577"/>
          <ac:spMkLst>
            <pc:docMk/>
            <pc:sldMk cId="1995228186" sldId="689"/>
            <ac:spMk id="11" creationId="{BDE95E91-C86E-2E48-A25F-35721C8DCA69}"/>
          </ac:spMkLst>
        </pc:spChg>
        <pc:picChg chg="del">
          <ac:chgData name="Mouthaan, Raymond" userId="09515c8e-c456-470d-bbbc-9dfb90912e67" providerId="ADAL" clId="{22A4EE96-2246-8843-98BC-F773F59E4053}" dt="2019-11-10T08:22:27.622" v="2562" actId="478"/>
          <ac:picMkLst>
            <pc:docMk/>
            <pc:sldMk cId="1995228186" sldId="689"/>
            <ac:picMk id="7" creationId="{0FB02E52-F8C3-9A41-908E-074C57F435A3}"/>
          </ac:picMkLst>
        </pc:picChg>
      </pc:sldChg>
      <pc:sldChg chg="addSp modSp add ord modNotesTx">
        <pc:chgData name="Mouthaan, Raymond" userId="09515c8e-c456-470d-bbbc-9dfb90912e67" providerId="ADAL" clId="{22A4EE96-2246-8843-98BC-F773F59E4053}" dt="2019-11-11T18:46:27.839" v="5815"/>
        <pc:sldMkLst>
          <pc:docMk/>
          <pc:sldMk cId="3713696939" sldId="690"/>
        </pc:sldMkLst>
        <pc:spChg chg="mod">
          <ac:chgData name="Mouthaan, Raymond" userId="09515c8e-c456-470d-bbbc-9dfb90912e67" providerId="ADAL" clId="{22A4EE96-2246-8843-98BC-F773F59E4053}" dt="2019-11-10T08:46:22.339" v="2958" actId="20577"/>
          <ac:spMkLst>
            <pc:docMk/>
            <pc:sldMk cId="3713696939" sldId="690"/>
            <ac:spMk id="10" creationId="{E8B1E4A3-4568-4F90-A122-5B90F4007EF6}"/>
          </ac:spMkLst>
        </pc:spChg>
        <pc:spChg chg="mod">
          <ac:chgData name="Mouthaan, Raymond" userId="09515c8e-c456-470d-bbbc-9dfb90912e67" providerId="ADAL" clId="{22A4EE96-2246-8843-98BC-F773F59E4053}" dt="2019-11-10T08:48:22.122" v="2966" actId="6549"/>
          <ac:spMkLst>
            <pc:docMk/>
            <pc:sldMk cId="3713696939" sldId="690"/>
            <ac:spMk id="11" creationId="{BDE95E91-C86E-2E48-A25F-35721C8DCA69}"/>
          </ac:spMkLst>
        </pc:spChg>
        <pc:picChg chg="add mod">
          <ac:chgData name="Mouthaan, Raymond" userId="09515c8e-c456-470d-bbbc-9dfb90912e67" providerId="ADAL" clId="{22A4EE96-2246-8843-98BC-F773F59E4053}" dt="2019-11-10T08:47:31.862" v="2965" actId="1076"/>
          <ac:picMkLst>
            <pc:docMk/>
            <pc:sldMk cId="3713696939" sldId="690"/>
            <ac:picMk id="3" creationId="{BC0BA4C7-857C-004A-B0CF-25F1A695CC5B}"/>
          </ac:picMkLst>
        </pc:picChg>
      </pc:sldChg>
      <pc:sldChg chg="addSp delSp modSp add ord modNotesTx">
        <pc:chgData name="Mouthaan, Raymond" userId="09515c8e-c456-470d-bbbc-9dfb90912e67" providerId="ADAL" clId="{22A4EE96-2246-8843-98BC-F773F59E4053}" dt="2019-11-11T18:46:27.839" v="5815"/>
        <pc:sldMkLst>
          <pc:docMk/>
          <pc:sldMk cId="135505140" sldId="691"/>
        </pc:sldMkLst>
        <pc:spChg chg="mod">
          <ac:chgData name="Mouthaan, Raymond" userId="09515c8e-c456-470d-bbbc-9dfb90912e67" providerId="ADAL" clId="{22A4EE96-2246-8843-98BC-F773F59E4053}" dt="2019-11-10T08:48:40.860" v="2975" actId="20577"/>
          <ac:spMkLst>
            <pc:docMk/>
            <pc:sldMk cId="135505140" sldId="691"/>
            <ac:spMk id="11" creationId="{BDE95E91-C86E-2E48-A25F-35721C8DCA69}"/>
          </ac:spMkLst>
        </pc:spChg>
        <pc:picChg chg="del">
          <ac:chgData name="Mouthaan, Raymond" userId="09515c8e-c456-470d-bbbc-9dfb90912e67" providerId="ADAL" clId="{22A4EE96-2246-8843-98BC-F773F59E4053}" dt="2019-11-10T08:48:44.599" v="2976" actId="478"/>
          <ac:picMkLst>
            <pc:docMk/>
            <pc:sldMk cId="135505140" sldId="691"/>
            <ac:picMk id="3" creationId="{BC0BA4C7-857C-004A-B0CF-25F1A695CC5B}"/>
          </ac:picMkLst>
        </pc:picChg>
        <pc:picChg chg="add mod">
          <ac:chgData name="Mouthaan, Raymond" userId="09515c8e-c456-470d-bbbc-9dfb90912e67" providerId="ADAL" clId="{22A4EE96-2246-8843-98BC-F773F59E4053}" dt="2019-11-10T08:50:52.936" v="2978" actId="1076"/>
          <ac:picMkLst>
            <pc:docMk/>
            <pc:sldMk cId="135505140" sldId="691"/>
            <ac:picMk id="4" creationId="{DA691EEE-3DD3-6646-AA96-E5CB68F9E0EF}"/>
          </ac:picMkLst>
        </pc:picChg>
      </pc:sldChg>
      <pc:sldChg chg="addSp modSp add ord modNotesTx">
        <pc:chgData name="Mouthaan, Raymond" userId="09515c8e-c456-470d-bbbc-9dfb90912e67" providerId="ADAL" clId="{22A4EE96-2246-8843-98BC-F773F59E4053}" dt="2019-11-11T18:46:27.839" v="5815"/>
        <pc:sldMkLst>
          <pc:docMk/>
          <pc:sldMk cId="2414129734" sldId="692"/>
        </pc:sldMkLst>
        <pc:spChg chg="mod">
          <ac:chgData name="Mouthaan, Raymond" userId="09515c8e-c456-470d-bbbc-9dfb90912e67" providerId="ADAL" clId="{22A4EE96-2246-8843-98BC-F773F59E4053}" dt="2019-11-10T08:55:06.502" v="3076" actId="6549"/>
          <ac:spMkLst>
            <pc:docMk/>
            <pc:sldMk cId="2414129734" sldId="692"/>
            <ac:spMk id="10" creationId="{E8B1E4A3-4568-4F90-A122-5B90F4007EF6}"/>
          </ac:spMkLst>
        </pc:spChg>
        <pc:spChg chg="mod">
          <ac:chgData name="Mouthaan, Raymond" userId="09515c8e-c456-470d-bbbc-9dfb90912e67" providerId="ADAL" clId="{22A4EE96-2246-8843-98BC-F773F59E4053}" dt="2019-11-10T09:02:13.806" v="3360" actId="20577"/>
          <ac:spMkLst>
            <pc:docMk/>
            <pc:sldMk cId="2414129734" sldId="692"/>
            <ac:spMk id="11" creationId="{BDE95E91-C86E-2E48-A25F-35721C8DCA69}"/>
          </ac:spMkLst>
        </pc:spChg>
        <pc:picChg chg="add mod">
          <ac:chgData name="Mouthaan, Raymond" userId="09515c8e-c456-470d-bbbc-9dfb90912e67" providerId="ADAL" clId="{22A4EE96-2246-8843-98BC-F773F59E4053}" dt="2019-11-10T08:59:53.787" v="3132" actId="1076"/>
          <ac:picMkLst>
            <pc:docMk/>
            <pc:sldMk cId="2414129734" sldId="692"/>
            <ac:picMk id="3" creationId="{A24DC3F9-8074-1D4F-B0AD-D20590BDE6C6}"/>
          </ac:picMkLst>
        </pc:picChg>
      </pc:sldChg>
      <pc:sldChg chg="addSp delSp modSp add ord">
        <pc:chgData name="Mouthaan, Raymond" userId="09515c8e-c456-470d-bbbc-9dfb90912e67" providerId="ADAL" clId="{22A4EE96-2246-8843-98BC-F773F59E4053}" dt="2019-11-11T18:46:27.839" v="5815"/>
        <pc:sldMkLst>
          <pc:docMk/>
          <pc:sldMk cId="3984859086" sldId="693"/>
        </pc:sldMkLst>
        <pc:spChg chg="mod">
          <ac:chgData name="Mouthaan, Raymond" userId="09515c8e-c456-470d-bbbc-9dfb90912e67" providerId="ADAL" clId="{22A4EE96-2246-8843-98BC-F773F59E4053}" dt="2019-11-10T09:07:34.739" v="3443" actId="20577"/>
          <ac:spMkLst>
            <pc:docMk/>
            <pc:sldMk cId="3984859086" sldId="693"/>
            <ac:spMk id="10" creationId="{E8B1E4A3-4568-4F90-A122-5B90F4007EF6}"/>
          </ac:spMkLst>
        </pc:spChg>
        <pc:spChg chg="mod">
          <ac:chgData name="Mouthaan, Raymond" userId="09515c8e-c456-470d-bbbc-9dfb90912e67" providerId="ADAL" clId="{22A4EE96-2246-8843-98BC-F773F59E4053}" dt="2019-11-10T09:04:02.065" v="3436" actId="20577"/>
          <ac:spMkLst>
            <pc:docMk/>
            <pc:sldMk cId="3984859086" sldId="693"/>
            <ac:spMk id="11" creationId="{BDE95E91-C86E-2E48-A25F-35721C8DCA69}"/>
          </ac:spMkLst>
        </pc:spChg>
        <pc:picChg chg="del">
          <ac:chgData name="Mouthaan, Raymond" userId="09515c8e-c456-470d-bbbc-9dfb90912e67" providerId="ADAL" clId="{22A4EE96-2246-8843-98BC-F773F59E4053}" dt="2019-11-10T09:06:54.484" v="3437" actId="478"/>
          <ac:picMkLst>
            <pc:docMk/>
            <pc:sldMk cId="3984859086" sldId="693"/>
            <ac:picMk id="3" creationId="{A24DC3F9-8074-1D4F-B0AD-D20590BDE6C6}"/>
          </ac:picMkLst>
        </pc:picChg>
        <pc:picChg chg="add mod">
          <ac:chgData name="Mouthaan, Raymond" userId="09515c8e-c456-470d-bbbc-9dfb90912e67" providerId="ADAL" clId="{22A4EE96-2246-8843-98BC-F773F59E4053}" dt="2019-11-10T09:07:10.686" v="3442" actId="1076"/>
          <ac:picMkLst>
            <pc:docMk/>
            <pc:sldMk cId="3984859086" sldId="693"/>
            <ac:picMk id="4" creationId="{F5305CDF-B607-EF4B-8EE7-75DD7C2DC018}"/>
          </ac:picMkLst>
        </pc:picChg>
      </pc:sldChg>
      <pc:sldChg chg="addSp delSp modSp add ord modNotesTx">
        <pc:chgData name="Mouthaan, Raymond" userId="09515c8e-c456-470d-bbbc-9dfb90912e67" providerId="ADAL" clId="{22A4EE96-2246-8843-98BC-F773F59E4053}" dt="2019-11-11T18:46:27.839" v="5815"/>
        <pc:sldMkLst>
          <pc:docMk/>
          <pc:sldMk cId="2793906925" sldId="694"/>
        </pc:sldMkLst>
        <pc:spChg chg="mod">
          <ac:chgData name="Mouthaan, Raymond" userId="09515c8e-c456-470d-bbbc-9dfb90912e67" providerId="ADAL" clId="{22A4EE96-2246-8843-98BC-F773F59E4053}" dt="2019-11-10T09:11:31.565" v="3475" actId="20577"/>
          <ac:spMkLst>
            <pc:docMk/>
            <pc:sldMk cId="2793906925" sldId="694"/>
            <ac:spMk id="10" creationId="{E8B1E4A3-4568-4F90-A122-5B90F4007EF6}"/>
          </ac:spMkLst>
        </pc:spChg>
        <pc:spChg chg="mod">
          <ac:chgData name="Mouthaan, Raymond" userId="09515c8e-c456-470d-bbbc-9dfb90912e67" providerId="ADAL" clId="{22A4EE96-2246-8843-98BC-F773F59E4053}" dt="2019-11-10T09:09:45.229" v="3473" actId="14100"/>
          <ac:spMkLst>
            <pc:docMk/>
            <pc:sldMk cId="2793906925" sldId="694"/>
            <ac:spMk id="11" creationId="{BDE95E91-C86E-2E48-A25F-35721C8DCA69}"/>
          </ac:spMkLst>
        </pc:spChg>
        <pc:picChg chg="del">
          <ac:chgData name="Mouthaan, Raymond" userId="09515c8e-c456-470d-bbbc-9dfb90912e67" providerId="ADAL" clId="{22A4EE96-2246-8843-98BC-F773F59E4053}" dt="2019-11-10T09:11:20.421" v="3474" actId="478"/>
          <ac:picMkLst>
            <pc:docMk/>
            <pc:sldMk cId="2793906925" sldId="694"/>
            <ac:picMk id="3" creationId="{BC0BA4C7-857C-004A-B0CF-25F1A695CC5B}"/>
          </ac:picMkLst>
        </pc:picChg>
        <pc:picChg chg="add del mod">
          <ac:chgData name="Mouthaan, Raymond" userId="09515c8e-c456-470d-bbbc-9dfb90912e67" providerId="ADAL" clId="{22A4EE96-2246-8843-98BC-F773F59E4053}" dt="2019-11-10T09:12:45.746" v="3478" actId="478"/>
          <ac:picMkLst>
            <pc:docMk/>
            <pc:sldMk cId="2793906925" sldId="694"/>
            <ac:picMk id="4" creationId="{EA87525C-0E50-D94B-B1D8-E6465969DBEF}"/>
          </ac:picMkLst>
        </pc:picChg>
        <pc:picChg chg="add del mod">
          <ac:chgData name="Mouthaan, Raymond" userId="09515c8e-c456-470d-bbbc-9dfb90912e67" providerId="ADAL" clId="{22A4EE96-2246-8843-98BC-F773F59E4053}" dt="2019-11-10T09:14:23.416" v="3484" actId="478"/>
          <ac:picMkLst>
            <pc:docMk/>
            <pc:sldMk cId="2793906925" sldId="694"/>
            <ac:picMk id="7" creationId="{261471AD-7DBA-F146-910D-9CCE29C99234}"/>
          </ac:picMkLst>
        </pc:picChg>
        <pc:picChg chg="add mod">
          <ac:chgData name="Mouthaan, Raymond" userId="09515c8e-c456-470d-bbbc-9dfb90912e67" providerId="ADAL" clId="{22A4EE96-2246-8843-98BC-F773F59E4053}" dt="2019-11-10T09:14:50.220" v="3489" actId="1076"/>
          <ac:picMkLst>
            <pc:docMk/>
            <pc:sldMk cId="2793906925" sldId="694"/>
            <ac:picMk id="12" creationId="{96CF1A2A-EBAA-AC42-AF7B-62E6D3603B4E}"/>
          </ac:picMkLst>
        </pc:picChg>
      </pc:sldChg>
      <pc:sldChg chg="addSp delSp modSp add ord modNotesTx">
        <pc:chgData name="Mouthaan, Raymond" userId="09515c8e-c456-470d-bbbc-9dfb90912e67" providerId="ADAL" clId="{22A4EE96-2246-8843-98BC-F773F59E4053}" dt="2019-11-11T18:46:27.839" v="5815"/>
        <pc:sldMkLst>
          <pc:docMk/>
          <pc:sldMk cId="3397287469" sldId="695"/>
        </pc:sldMkLst>
        <pc:spChg chg="mod">
          <ac:chgData name="Mouthaan, Raymond" userId="09515c8e-c456-470d-bbbc-9dfb90912e67" providerId="ADAL" clId="{22A4EE96-2246-8843-98BC-F773F59E4053}" dt="2019-11-10T09:19:51.147" v="3610" actId="6549"/>
          <ac:spMkLst>
            <pc:docMk/>
            <pc:sldMk cId="3397287469" sldId="695"/>
            <ac:spMk id="11" creationId="{BDE95E91-C86E-2E48-A25F-35721C8DCA69}"/>
          </ac:spMkLst>
        </pc:spChg>
        <pc:picChg chg="add del mod">
          <ac:chgData name="Mouthaan, Raymond" userId="09515c8e-c456-470d-bbbc-9dfb90912e67" providerId="ADAL" clId="{22A4EE96-2246-8843-98BC-F773F59E4053}" dt="2019-11-10T09:20:28.167" v="3614" actId="478"/>
          <ac:picMkLst>
            <pc:docMk/>
            <pc:sldMk cId="3397287469" sldId="695"/>
            <ac:picMk id="3" creationId="{81AA4929-3144-AA4C-92F8-1A91FBB3D465}"/>
          </ac:picMkLst>
        </pc:picChg>
        <pc:picChg chg="add mod">
          <ac:chgData name="Mouthaan, Raymond" userId="09515c8e-c456-470d-bbbc-9dfb90912e67" providerId="ADAL" clId="{22A4EE96-2246-8843-98BC-F773F59E4053}" dt="2019-11-10T09:22:55.878" v="3648" actId="14100"/>
          <ac:picMkLst>
            <pc:docMk/>
            <pc:sldMk cId="3397287469" sldId="695"/>
            <ac:picMk id="5" creationId="{7B55D7F2-F676-D84E-A218-3FE1DCA7C463}"/>
          </ac:picMkLst>
        </pc:picChg>
        <pc:picChg chg="add mod">
          <ac:chgData name="Mouthaan, Raymond" userId="09515c8e-c456-470d-bbbc-9dfb90912e67" providerId="ADAL" clId="{22A4EE96-2246-8843-98BC-F773F59E4053}" dt="2019-11-10T09:23:01.841" v="3649" actId="14100"/>
          <ac:picMkLst>
            <pc:docMk/>
            <pc:sldMk cId="3397287469" sldId="695"/>
            <ac:picMk id="9" creationId="{B6247A11-25FC-EF44-A6D1-CDD19626B118}"/>
          </ac:picMkLst>
        </pc:picChg>
        <pc:picChg chg="del">
          <ac:chgData name="Mouthaan, Raymond" userId="09515c8e-c456-470d-bbbc-9dfb90912e67" providerId="ADAL" clId="{22A4EE96-2246-8843-98BC-F773F59E4053}" dt="2019-11-10T09:19:53.392" v="3611" actId="478"/>
          <ac:picMkLst>
            <pc:docMk/>
            <pc:sldMk cId="3397287469" sldId="695"/>
            <ac:picMk id="12" creationId="{96CF1A2A-EBAA-AC42-AF7B-62E6D3603B4E}"/>
          </ac:picMkLst>
        </pc:picChg>
      </pc:sldChg>
      <pc:sldChg chg="modSp add">
        <pc:chgData name="Mouthaan, Raymond" userId="09515c8e-c456-470d-bbbc-9dfb90912e67" providerId="ADAL" clId="{22A4EE96-2246-8843-98BC-F773F59E4053}" dt="2019-11-10T14:01:02.522" v="5782" actId="20577"/>
        <pc:sldMkLst>
          <pc:docMk/>
          <pc:sldMk cId="2367463871" sldId="696"/>
        </pc:sldMkLst>
        <pc:spChg chg="mod">
          <ac:chgData name="Mouthaan, Raymond" userId="09515c8e-c456-470d-bbbc-9dfb90912e67" providerId="ADAL" clId="{22A4EE96-2246-8843-98BC-F773F59E4053}" dt="2019-11-10T14:01:02.522" v="5782" actId="20577"/>
          <ac:spMkLst>
            <pc:docMk/>
            <pc:sldMk cId="2367463871" sldId="696"/>
            <ac:spMk id="7" creationId="{B40ACC07-9E0A-4E43-A052-29AF97ACEB55}"/>
          </ac:spMkLst>
        </pc:spChg>
        <pc:spChg chg="mod">
          <ac:chgData name="Mouthaan, Raymond" userId="09515c8e-c456-470d-bbbc-9dfb90912e67" providerId="ADAL" clId="{22A4EE96-2246-8843-98BC-F773F59E4053}" dt="2019-11-10T10:36:26.369" v="4505" actId="20577"/>
          <ac:spMkLst>
            <pc:docMk/>
            <pc:sldMk cId="2367463871" sldId="696"/>
            <ac:spMk id="10" creationId="{E8B1E4A3-4568-4F90-A122-5B90F4007EF6}"/>
          </ac:spMkLst>
        </pc:spChg>
      </pc:sldChg>
      <pc:sldChg chg="addSp delSp modSp add modNotesTx">
        <pc:chgData name="Mouthaan, Raymond" userId="09515c8e-c456-470d-bbbc-9dfb90912e67" providerId="ADAL" clId="{22A4EE96-2246-8843-98BC-F773F59E4053}" dt="2019-11-10T09:45:32.860" v="4445" actId="20577"/>
        <pc:sldMkLst>
          <pc:docMk/>
          <pc:sldMk cId="35688373" sldId="697"/>
        </pc:sldMkLst>
        <pc:spChg chg="add del mod">
          <ac:chgData name="Mouthaan, Raymond" userId="09515c8e-c456-470d-bbbc-9dfb90912e67" providerId="ADAL" clId="{22A4EE96-2246-8843-98BC-F773F59E4053}" dt="2019-11-10T09:42:25.559" v="4281" actId="478"/>
          <ac:spMkLst>
            <pc:docMk/>
            <pc:sldMk cId="35688373" sldId="697"/>
            <ac:spMk id="3" creationId="{DEAC55B1-4F1D-6D47-91C8-C645D61A31FA}"/>
          </ac:spMkLst>
        </pc:spChg>
        <pc:spChg chg="del">
          <ac:chgData name="Mouthaan, Raymond" userId="09515c8e-c456-470d-bbbc-9dfb90912e67" providerId="ADAL" clId="{22A4EE96-2246-8843-98BC-F773F59E4053}" dt="2019-11-10T09:42:23.770" v="4280" actId="478"/>
          <ac:spMkLst>
            <pc:docMk/>
            <pc:sldMk cId="35688373" sldId="697"/>
            <ac:spMk id="7" creationId="{B40ACC07-9E0A-4E43-A052-29AF97ACEB55}"/>
          </ac:spMkLst>
        </pc:spChg>
        <pc:spChg chg="mod">
          <ac:chgData name="Mouthaan, Raymond" userId="09515c8e-c456-470d-bbbc-9dfb90912e67" providerId="ADAL" clId="{22A4EE96-2246-8843-98BC-F773F59E4053}" dt="2019-11-10T09:44:39.556" v="4324" actId="20577"/>
          <ac:spMkLst>
            <pc:docMk/>
            <pc:sldMk cId="35688373" sldId="697"/>
            <ac:spMk id="10" creationId="{E8B1E4A3-4568-4F90-A122-5B90F4007EF6}"/>
          </ac:spMkLst>
        </pc:spChg>
        <pc:picChg chg="add del mod">
          <ac:chgData name="Mouthaan, Raymond" userId="09515c8e-c456-470d-bbbc-9dfb90912e67" providerId="ADAL" clId="{22A4EE96-2246-8843-98BC-F773F59E4053}" dt="2019-11-10T09:42:36.974" v="4283" actId="478"/>
          <ac:picMkLst>
            <pc:docMk/>
            <pc:sldMk cId="35688373" sldId="697"/>
            <ac:picMk id="5" creationId="{84E57FEA-6FC1-B943-9554-41ADCBDDC8E9}"/>
          </ac:picMkLst>
        </pc:picChg>
        <pc:picChg chg="add mod">
          <ac:chgData name="Mouthaan, Raymond" userId="09515c8e-c456-470d-bbbc-9dfb90912e67" providerId="ADAL" clId="{22A4EE96-2246-8843-98BC-F773F59E4053}" dt="2019-11-10T09:43:42.686" v="4289" actId="1076"/>
          <ac:picMkLst>
            <pc:docMk/>
            <pc:sldMk cId="35688373" sldId="697"/>
            <ac:picMk id="11" creationId="{390D3279-1485-4D41-8AC3-0179BF718511}"/>
          </ac:picMkLst>
        </pc:picChg>
        <pc:picChg chg="add mod">
          <ac:chgData name="Mouthaan, Raymond" userId="09515c8e-c456-470d-bbbc-9dfb90912e67" providerId="ADAL" clId="{22A4EE96-2246-8843-98BC-F773F59E4053}" dt="2019-11-10T09:43:49.784" v="4290" actId="14100"/>
          <ac:picMkLst>
            <pc:docMk/>
            <pc:sldMk cId="35688373" sldId="697"/>
            <ac:picMk id="13" creationId="{6B28E212-BF88-B249-9F8E-66DA44FA526A}"/>
          </ac:picMkLst>
        </pc:picChg>
      </pc:sldChg>
      <pc:sldChg chg="modSp add modNotesTx">
        <pc:chgData name="Mouthaan, Raymond" userId="09515c8e-c456-470d-bbbc-9dfb90912e67" providerId="ADAL" clId="{22A4EE96-2246-8843-98BC-F773F59E4053}" dt="2019-11-10T10:33:55.813" v="4491" actId="20577"/>
        <pc:sldMkLst>
          <pc:docMk/>
          <pc:sldMk cId="2483483830" sldId="698"/>
        </pc:sldMkLst>
        <pc:spChg chg="mod">
          <ac:chgData name="Mouthaan, Raymond" userId="09515c8e-c456-470d-bbbc-9dfb90912e67" providerId="ADAL" clId="{22A4EE96-2246-8843-98BC-F773F59E4053}" dt="2019-11-10T09:59:46.030" v="4466" actId="20577"/>
          <ac:spMkLst>
            <pc:docMk/>
            <pc:sldMk cId="2483483830" sldId="698"/>
            <ac:spMk id="7" creationId="{A65C7D51-CED4-465B-89D6-68DCA6A30E41}"/>
          </ac:spMkLst>
        </pc:spChg>
      </pc:sldChg>
      <pc:sldChg chg="modSp add">
        <pc:chgData name="Mouthaan, Raymond" userId="09515c8e-c456-470d-bbbc-9dfb90912e67" providerId="ADAL" clId="{22A4EE96-2246-8843-98BC-F773F59E4053}" dt="2019-11-10T10:51:24.954" v="4873" actId="14100"/>
        <pc:sldMkLst>
          <pc:docMk/>
          <pc:sldMk cId="10392201" sldId="699"/>
        </pc:sldMkLst>
        <pc:spChg chg="mod">
          <ac:chgData name="Mouthaan, Raymond" userId="09515c8e-c456-470d-bbbc-9dfb90912e67" providerId="ADAL" clId="{22A4EE96-2246-8843-98BC-F773F59E4053}" dt="2019-11-10T10:51:24.954" v="4873" actId="14100"/>
          <ac:spMkLst>
            <pc:docMk/>
            <pc:sldMk cId="10392201" sldId="699"/>
            <ac:spMk id="7" creationId="{B40ACC07-9E0A-4E43-A052-29AF97ACEB55}"/>
          </ac:spMkLst>
        </pc:spChg>
        <pc:spChg chg="mod">
          <ac:chgData name="Mouthaan, Raymond" userId="09515c8e-c456-470d-bbbc-9dfb90912e67" providerId="ADAL" clId="{22A4EE96-2246-8843-98BC-F773F59E4053}" dt="2019-11-10T10:36:16.234" v="4504" actId="20577"/>
          <ac:spMkLst>
            <pc:docMk/>
            <pc:sldMk cId="10392201" sldId="699"/>
            <ac:spMk id="10" creationId="{E8B1E4A3-4568-4F90-A122-5B90F4007EF6}"/>
          </ac:spMkLst>
        </pc:spChg>
      </pc:sldChg>
      <pc:sldChg chg="add del">
        <pc:chgData name="Mouthaan, Raymond" userId="09515c8e-c456-470d-bbbc-9dfb90912e67" providerId="ADAL" clId="{22A4EE96-2246-8843-98BC-F773F59E4053}" dt="2019-11-10T13:31:45.568" v="5616" actId="2696"/>
        <pc:sldMkLst>
          <pc:docMk/>
          <pc:sldMk cId="3246487517" sldId="700"/>
        </pc:sldMkLst>
      </pc:sldChg>
      <pc:sldChg chg="addSp modSp add">
        <pc:chgData name="Mouthaan, Raymond" userId="09515c8e-c456-470d-bbbc-9dfb90912e67" providerId="ADAL" clId="{22A4EE96-2246-8843-98BC-F773F59E4053}" dt="2019-11-10T14:12:08.492" v="5802" actId="20577"/>
        <pc:sldMkLst>
          <pc:docMk/>
          <pc:sldMk cId="1391470150" sldId="701"/>
        </pc:sldMkLst>
        <pc:spChg chg="mod">
          <ac:chgData name="Mouthaan, Raymond" userId="09515c8e-c456-470d-bbbc-9dfb90912e67" providerId="ADAL" clId="{22A4EE96-2246-8843-98BC-F773F59E4053}" dt="2019-11-10T10:57:02.357" v="5215" actId="1076"/>
          <ac:spMkLst>
            <pc:docMk/>
            <pc:sldMk cId="1391470150" sldId="701"/>
            <ac:spMk id="7" creationId="{B40ACC07-9E0A-4E43-A052-29AF97ACEB55}"/>
          </ac:spMkLst>
        </pc:spChg>
        <pc:spChg chg="mod">
          <ac:chgData name="Mouthaan, Raymond" userId="09515c8e-c456-470d-bbbc-9dfb90912e67" providerId="ADAL" clId="{22A4EE96-2246-8843-98BC-F773F59E4053}" dt="2019-11-10T14:12:08.492" v="5802" actId="20577"/>
          <ac:spMkLst>
            <pc:docMk/>
            <pc:sldMk cId="1391470150" sldId="701"/>
            <ac:spMk id="10" creationId="{E8B1E4A3-4568-4F90-A122-5B90F4007EF6}"/>
          </ac:spMkLst>
        </pc:spChg>
        <pc:picChg chg="add mod">
          <ac:chgData name="Mouthaan, Raymond" userId="09515c8e-c456-470d-bbbc-9dfb90912e67" providerId="ADAL" clId="{22A4EE96-2246-8843-98BC-F773F59E4053}" dt="2019-11-10T10:57:05.339" v="5216" actId="1076"/>
          <ac:picMkLst>
            <pc:docMk/>
            <pc:sldMk cId="1391470150" sldId="701"/>
            <ac:picMk id="3" creationId="{D027C1BB-9565-DA45-8688-3D3A38515DB2}"/>
          </ac:picMkLst>
        </pc:picChg>
      </pc:sldChg>
      <pc:sldChg chg="addSp delSp modSp add">
        <pc:chgData name="Mouthaan, Raymond" userId="09515c8e-c456-470d-bbbc-9dfb90912e67" providerId="ADAL" clId="{22A4EE96-2246-8843-98BC-F773F59E4053}" dt="2019-11-10T14:13:24.011" v="5810" actId="14100"/>
        <pc:sldMkLst>
          <pc:docMk/>
          <pc:sldMk cId="232508165" sldId="702"/>
        </pc:sldMkLst>
        <pc:spChg chg="add del mod">
          <ac:chgData name="Mouthaan, Raymond" userId="09515c8e-c456-470d-bbbc-9dfb90912e67" providerId="ADAL" clId="{22A4EE96-2246-8843-98BC-F773F59E4053}" dt="2019-11-10T11:02:52.913" v="5227" actId="478"/>
          <ac:spMkLst>
            <pc:docMk/>
            <pc:sldMk cId="232508165" sldId="702"/>
            <ac:spMk id="4" creationId="{F259F568-99DE-6D4F-B912-05F88147B8AA}"/>
          </ac:spMkLst>
        </pc:spChg>
        <pc:spChg chg="del">
          <ac:chgData name="Mouthaan, Raymond" userId="09515c8e-c456-470d-bbbc-9dfb90912e67" providerId="ADAL" clId="{22A4EE96-2246-8843-98BC-F773F59E4053}" dt="2019-11-10T11:02:50.822" v="5226" actId="478"/>
          <ac:spMkLst>
            <pc:docMk/>
            <pc:sldMk cId="232508165" sldId="702"/>
            <ac:spMk id="7" creationId="{B40ACC07-9E0A-4E43-A052-29AF97ACEB55}"/>
          </ac:spMkLst>
        </pc:spChg>
        <pc:spChg chg="mod">
          <ac:chgData name="Mouthaan, Raymond" userId="09515c8e-c456-470d-bbbc-9dfb90912e67" providerId="ADAL" clId="{22A4EE96-2246-8843-98BC-F773F59E4053}" dt="2019-11-10T10:57:47.924" v="5224" actId="20577"/>
          <ac:spMkLst>
            <pc:docMk/>
            <pc:sldMk cId="232508165" sldId="702"/>
            <ac:spMk id="10" creationId="{E8B1E4A3-4568-4F90-A122-5B90F4007EF6}"/>
          </ac:spMkLst>
        </pc:spChg>
        <pc:picChg chg="del">
          <ac:chgData name="Mouthaan, Raymond" userId="09515c8e-c456-470d-bbbc-9dfb90912e67" providerId="ADAL" clId="{22A4EE96-2246-8843-98BC-F773F59E4053}" dt="2019-11-10T11:02:47.386" v="5225" actId="478"/>
          <ac:picMkLst>
            <pc:docMk/>
            <pc:sldMk cId="232508165" sldId="702"/>
            <ac:picMk id="3" creationId="{D027C1BB-9565-DA45-8688-3D3A38515DB2}"/>
          </ac:picMkLst>
        </pc:picChg>
        <pc:picChg chg="add mod">
          <ac:chgData name="Mouthaan, Raymond" userId="09515c8e-c456-470d-bbbc-9dfb90912e67" providerId="ADAL" clId="{22A4EE96-2246-8843-98BC-F773F59E4053}" dt="2019-11-10T14:13:24.011" v="5810" actId="14100"/>
          <ac:picMkLst>
            <pc:docMk/>
            <pc:sldMk cId="232508165" sldId="702"/>
            <ac:picMk id="7" creationId="{15ADB491-E49C-4A43-A4C3-F8029091DCC9}"/>
          </ac:picMkLst>
        </pc:picChg>
        <pc:picChg chg="add del mod">
          <ac:chgData name="Mouthaan, Raymond" userId="09515c8e-c456-470d-bbbc-9dfb90912e67" providerId="ADAL" clId="{22A4EE96-2246-8843-98BC-F773F59E4053}" dt="2019-11-10T11:03:08.025" v="5231" actId="478"/>
          <ac:picMkLst>
            <pc:docMk/>
            <pc:sldMk cId="232508165" sldId="702"/>
            <ac:picMk id="9" creationId="{040BA2FA-1371-C249-ABB8-6179B400E68F}"/>
          </ac:picMkLst>
        </pc:picChg>
        <pc:picChg chg="add mod">
          <ac:chgData name="Mouthaan, Raymond" userId="09515c8e-c456-470d-bbbc-9dfb90912e67" providerId="ADAL" clId="{22A4EE96-2246-8843-98BC-F773F59E4053}" dt="2019-11-10T14:13:19.477" v="5809" actId="14100"/>
          <ac:picMkLst>
            <pc:docMk/>
            <pc:sldMk cId="232508165" sldId="702"/>
            <ac:picMk id="12" creationId="{5685C6D3-ABB1-9E41-9A67-F5DF7447013F}"/>
          </ac:picMkLst>
        </pc:picChg>
      </pc:sldChg>
      <pc:sldChg chg="addSp delSp modSp add">
        <pc:chgData name="Mouthaan, Raymond" userId="09515c8e-c456-470d-bbbc-9dfb90912e67" providerId="ADAL" clId="{22A4EE96-2246-8843-98BC-F773F59E4053}" dt="2019-11-10T11:12:08.308" v="5279" actId="1076"/>
        <pc:sldMkLst>
          <pc:docMk/>
          <pc:sldMk cId="3474080203" sldId="703"/>
        </pc:sldMkLst>
        <pc:spChg chg="mod">
          <ac:chgData name="Mouthaan, Raymond" userId="09515c8e-c456-470d-bbbc-9dfb90912e67" providerId="ADAL" clId="{22A4EE96-2246-8843-98BC-F773F59E4053}" dt="2019-11-10T11:06:01.518" v="5259" actId="20577"/>
          <ac:spMkLst>
            <pc:docMk/>
            <pc:sldMk cId="3474080203" sldId="703"/>
            <ac:spMk id="10" creationId="{E8B1E4A3-4568-4F90-A122-5B90F4007EF6}"/>
          </ac:spMkLst>
        </pc:spChg>
        <pc:picChg chg="add del mod">
          <ac:chgData name="Mouthaan, Raymond" userId="09515c8e-c456-470d-bbbc-9dfb90912e67" providerId="ADAL" clId="{22A4EE96-2246-8843-98BC-F773F59E4053}" dt="2019-11-10T11:11:26.076" v="5270" actId="478"/>
          <ac:picMkLst>
            <pc:docMk/>
            <pc:sldMk cId="3474080203" sldId="703"/>
            <ac:picMk id="3" creationId="{303BDD52-40BC-2D4D-ADDD-A45FAE248FDF}"/>
          </ac:picMkLst>
        </pc:picChg>
        <pc:picChg chg="add mod">
          <ac:chgData name="Mouthaan, Raymond" userId="09515c8e-c456-470d-bbbc-9dfb90912e67" providerId="ADAL" clId="{22A4EE96-2246-8843-98BC-F773F59E4053}" dt="2019-11-10T11:12:08.308" v="5279" actId="1076"/>
          <ac:picMkLst>
            <pc:docMk/>
            <pc:sldMk cId="3474080203" sldId="703"/>
            <ac:picMk id="5" creationId="{50B181B9-754A-D44E-8A5B-3FD1339CF2BF}"/>
          </ac:picMkLst>
        </pc:picChg>
        <pc:picChg chg="del">
          <ac:chgData name="Mouthaan, Raymond" userId="09515c8e-c456-470d-bbbc-9dfb90912e67" providerId="ADAL" clId="{22A4EE96-2246-8843-98BC-F773F59E4053}" dt="2019-11-10T11:08:47.153" v="5260" actId="478"/>
          <ac:picMkLst>
            <pc:docMk/>
            <pc:sldMk cId="3474080203" sldId="703"/>
            <ac:picMk id="12" creationId="{5685C6D3-ABB1-9E41-9A67-F5DF7447013F}"/>
          </ac:picMkLst>
        </pc:picChg>
      </pc:sldChg>
      <pc:sldChg chg="addSp delSp modSp add">
        <pc:chgData name="Mouthaan, Raymond" userId="09515c8e-c456-470d-bbbc-9dfb90912e67" providerId="ADAL" clId="{22A4EE96-2246-8843-98BC-F773F59E4053}" dt="2019-11-10T11:14:33.064" v="5301" actId="1076"/>
        <pc:sldMkLst>
          <pc:docMk/>
          <pc:sldMk cId="165186768" sldId="704"/>
        </pc:sldMkLst>
        <pc:spChg chg="mod">
          <ac:chgData name="Mouthaan, Raymond" userId="09515c8e-c456-470d-bbbc-9dfb90912e67" providerId="ADAL" clId="{22A4EE96-2246-8843-98BC-F773F59E4053}" dt="2019-11-10T11:12:32.396" v="5295" actId="20577"/>
          <ac:spMkLst>
            <pc:docMk/>
            <pc:sldMk cId="165186768" sldId="704"/>
            <ac:spMk id="10" creationId="{E8B1E4A3-4568-4F90-A122-5B90F4007EF6}"/>
          </ac:spMkLst>
        </pc:spChg>
        <pc:picChg chg="del">
          <ac:chgData name="Mouthaan, Raymond" userId="09515c8e-c456-470d-bbbc-9dfb90912e67" providerId="ADAL" clId="{22A4EE96-2246-8843-98BC-F773F59E4053}" dt="2019-11-10T11:14:11.240" v="5296" actId="478"/>
          <ac:picMkLst>
            <pc:docMk/>
            <pc:sldMk cId="165186768" sldId="704"/>
            <ac:picMk id="3" creationId="{303BDD52-40BC-2D4D-ADDD-A45FAE248FDF}"/>
          </ac:picMkLst>
        </pc:picChg>
        <pc:picChg chg="add mod">
          <ac:chgData name="Mouthaan, Raymond" userId="09515c8e-c456-470d-bbbc-9dfb90912e67" providerId="ADAL" clId="{22A4EE96-2246-8843-98BC-F773F59E4053}" dt="2019-11-10T11:14:33.064" v="5301" actId="1076"/>
          <ac:picMkLst>
            <pc:docMk/>
            <pc:sldMk cId="165186768" sldId="704"/>
            <ac:picMk id="4" creationId="{8014E6FE-1B53-F240-91D6-51C6D1214DBE}"/>
          </ac:picMkLst>
        </pc:picChg>
      </pc:sldChg>
      <pc:sldChg chg="addSp delSp modSp add">
        <pc:chgData name="Mouthaan, Raymond" userId="09515c8e-c456-470d-bbbc-9dfb90912e67" providerId="ADAL" clId="{22A4EE96-2246-8843-98BC-F773F59E4053}" dt="2019-11-10T11:27:49.085" v="5320"/>
        <pc:sldMkLst>
          <pc:docMk/>
          <pc:sldMk cId="3787093480" sldId="705"/>
        </pc:sldMkLst>
        <pc:spChg chg="mod">
          <ac:chgData name="Mouthaan, Raymond" userId="09515c8e-c456-470d-bbbc-9dfb90912e67" providerId="ADAL" clId="{22A4EE96-2246-8843-98BC-F773F59E4053}" dt="2019-11-10T11:25:55.968" v="5318" actId="20577"/>
          <ac:spMkLst>
            <pc:docMk/>
            <pc:sldMk cId="3787093480" sldId="705"/>
            <ac:spMk id="10" creationId="{E8B1E4A3-4568-4F90-A122-5B90F4007EF6}"/>
          </ac:spMkLst>
        </pc:spChg>
        <pc:picChg chg="add mod">
          <ac:chgData name="Mouthaan, Raymond" userId="09515c8e-c456-470d-bbbc-9dfb90912e67" providerId="ADAL" clId="{22A4EE96-2246-8843-98BC-F773F59E4053}" dt="2019-11-10T11:27:49.085" v="5320"/>
          <ac:picMkLst>
            <pc:docMk/>
            <pc:sldMk cId="3787093480" sldId="705"/>
            <ac:picMk id="3" creationId="{3022FC8E-2C01-A34F-ACED-DBB5575A7E14}"/>
          </ac:picMkLst>
        </pc:picChg>
        <pc:picChg chg="del">
          <ac:chgData name="Mouthaan, Raymond" userId="09515c8e-c456-470d-bbbc-9dfb90912e67" providerId="ADAL" clId="{22A4EE96-2246-8843-98BC-F773F59E4053}" dt="2019-11-10T11:27:43.268" v="5319" actId="478"/>
          <ac:picMkLst>
            <pc:docMk/>
            <pc:sldMk cId="3787093480" sldId="705"/>
            <ac:picMk id="4" creationId="{8014E6FE-1B53-F240-91D6-51C6D1214DBE}"/>
          </ac:picMkLst>
        </pc:picChg>
      </pc:sldChg>
      <pc:sldChg chg="addSp delSp modSp add">
        <pc:chgData name="Mouthaan, Raymond" userId="09515c8e-c456-470d-bbbc-9dfb90912e67" providerId="ADAL" clId="{22A4EE96-2246-8843-98BC-F773F59E4053}" dt="2019-11-10T11:41:56.475" v="5458" actId="113"/>
        <pc:sldMkLst>
          <pc:docMk/>
          <pc:sldMk cId="2120763101" sldId="706"/>
        </pc:sldMkLst>
        <pc:spChg chg="mod">
          <ac:chgData name="Mouthaan, Raymond" userId="09515c8e-c456-470d-bbbc-9dfb90912e67" providerId="ADAL" clId="{22A4EE96-2246-8843-98BC-F773F59E4053}" dt="2019-11-10T11:29:59.614" v="5333" actId="20577"/>
          <ac:spMkLst>
            <pc:docMk/>
            <pc:sldMk cId="2120763101" sldId="706"/>
            <ac:spMk id="10" creationId="{E8B1E4A3-4568-4F90-A122-5B90F4007EF6}"/>
          </ac:spMkLst>
        </pc:spChg>
        <pc:spChg chg="add mod">
          <ac:chgData name="Mouthaan, Raymond" userId="09515c8e-c456-470d-bbbc-9dfb90912e67" providerId="ADAL" clId="{22A4EE96-2246-8843-98BC-F773F59E4053}" dt="2019-11-10T11:41:56.475" v="5458" actId="113"/>
          <ac:spMkLst>
            <pc:docMk/>
            <pc:sldMk cId="2120763101" sldId="706"/>
            <ac:spMk id="11" creationId="{91FB32A9-71C3-1040-97F1-881EEF156CF9}"/>
          </ac:spMkLst>
        </pc:spChg>
        <pc:picChg chg="del">
          <ac:chgData name="Mouthaan, Raymond" userId="09515c8e-c456-470d-bbbc-9dfb90912e67" providerId="ADAL" clId="{22A4EE96-2246-8843-98BC-F773F59E4053}" dt="2019-11-10T11:29:35.074" v="5322" actId="478"/>
          <ac:picMkLst>
            <pc:docMk/>
            <pc:sldMk cId="2120763101" sldId="706"/>
            <ac:picMk id="3" creationId="{3022FC8E-2C01-A34F-ACED-DBB5575A7E14}"/>
          </ac:picMkLst>
        </pc:picChg>
        <pc:picChg chg="add mod">
          <ac:chgData name="Mouthaan, Raymond" userId="09515c8e-c456-470d-bbbc-9dfb90912e67" providerId="ADAL" clId="{22A4EE96-2246-8843-98BC-F773F59E4053}" dt="2019-11-10T11:35:53.779" v="5339" actId="1076"/>
          <ac:picMkLst>
            <pc:docMk/>
            <pc:sldMk cId="2120763101" sldId="706"/>
            <ac:picMk id="4" creationId="{9840FD6A-8C47-0B48-AE72-DB2DD99228FC}"/>
          </ac:picMkLst>
        </pc:picChg>
        <pc:picChg chg="add mod">
          <ac:chgData name="Mouthaan, Raymond" userId="09515c8e-c456-470d-bbbc-9dfb90912e67" providerId="ADAL" clId="{22A4EE96-2246-8843-98BC-F773F59E4053}" dt="2019-11-10T11:37:34.142" v="5436" actId="1036"/>
          <ac:picMkLst>
            <pc:docMk/>
            <pc:sldMk cId="2120763101" sldId="706"/>
            <ac:picMk id="7" creationId="{C5EE3FCC-A23E-7F45-BD7A-983453E5CA6D}"/>
          </ac:picMkLst>
        </pc:picChg>
      </pc:sldChg>
      <pc:sldChg chg="addSp delSp modSp add">
        <pc:chgData name="Mouthaan, Raymond" userId="09515c8e-c456-470d-bbbc-9dfb90912e67" providerId="ADAL" clId="{22A4EE96-2246-8843-98BC-F773F59E4053}" dt="2019-11-10T14:14:27.439" v="5812" actId="1076"/>
        <pc:sldMkLst>
          <pc:docMk/>
          <pc:sldMk cId="3584140577" sldId="707"/>
        </pc:sldMkLst>
        <pc:spChg chg="add mod">
          <ac:chgData name="Mouthaan, Raymond" userId="09515c8e-c456-470d-bbbc-9dfb90912e67" providerId="ADAL" clId="{22A4EE96-2246-8843-98BC-F773F59E4053}" dt="2019-11-10T14:14:27.439" v="5812" actId="1076"/>
          <ac:spMkLst>
            <pc:docMk/>
            <pc:sldMk cId="3584140577" sldId="707"/>
            <ac:spMk id="9" creationId="{27EA6180-5A1E-3245-B5B0-DBFDB8A1116F}"/>
          </ac:spMkLst>
        </pc:spChg>
        <pc:spChg chg="mod">
          <ac:chgData name="Mouthaan, Raymond" userId="09515c8e-c456-470d-bbbc-9dfb90912e67" providerId="ADAL" clId="{22A4EE96-2246-8843-98BC-F773F59E4053}" dt="2019-11-10T11:37:58.830" v="5445" actId="20577"/>
          <ac:spMkLst>
            <pc:docMk/>
            <pc:sldMk cId="3584140577" sldId="707"/>
            <ac:spMk id="10" creationId="{E8B1E4A3-4568-4F90-A122-5B90F4007EF6}"/>
          </ac:spMkLst>
        </pc:spChg>
        <pc:picChg chg="add mod">
          <ac:chgData name="Mouthaan, Raymond" userId="09515c8e-c456-470d-bbbc-9dfb90912e67" providerId="ADAL" clId="{22A4EE96-2246-8843-98BC-F773F59E4053}" dt="2019-11-10T14:14:21.184" v="5811" actId="1076"/>
          <ac:picMkLst>
            <pc:docMk/>
            <pc:sldMk cId="3584140577" sldId="707"/>
            <ac:picMk id="3" creationId="{53B66A74-FFD0-4841-B6E3-CF83DF743D2D}"/>
          </ac:picMkLst>
        </pc:picChg>
        <pc:picChg chg="del">
          <ac:chgData name="Mouthaan, Raymond" userId="09515c8e-c456-470d-bbbc-9dfb90912e67" providerId="ADAL" clId="{22A4EE96-2246-8843-98BC-F773F59E4053}" dt="2019-11-10T11:39:33.099" v="5446" actId="478"/>
          <ac:picMkLst>
            <pc:docMk/>
            <pc:sldMk cId="3584140577" sldId="707"/>
            <ac:picMk id="4" creationId="{9840FD6A-8C47-0B48-AE72-DB2DD99228FC}"/>
          </ac:picMkLst>
        </pc:picChg>
      </pc:sldChg>
      <pc:sldChg chg="addSp delSp modSp add modNotesTx">
        <pc:chgData name="Mouthaan, Raymond" userId="09515c8e-c456-470d-bbbc-9dfb90912e67" providerId="ADAL" clId="{22A4EE96-2246-8843-98BC-F773F59E4053}" dt="2019-11-10T14:14:42.347" v="5814" actId="1076"/>
        <pc:sldMkLst>
          <pc:docMk/>
          <pc:sldMk cId="2528021279" sldId="708"/>
        </pc:sldMkLst>
        <pc:spChg chg="add del mod">
          <ac:chgData name="Mouthaan, Raymond" userId="09515c8e-c456-470d-bbbc-9dfb90912e67" providerId="ADAL" clId="{22A4EE96-2246-8843-98BC-F773F59E4053}" dt="2019-11-10T11:53:21.848" v="5476" actId="478"/>
          <ac:spMkLst>
            <pc:docMk/>
            <pc:sldMk cId="2528021279" sldId="708"/>
            <ac:spMk id="7" creationId="{43064352-AF30-CA4F-8BF9-EDBAFF424446}"/>
          </ac:spMkLst>
        </pc:spChg>
        <pc:spChg chg="del mod">
          <ac:chgData name="Mouthaan, Raymond" userId="09515c8e-c456-470d-bbbc-9dfb90912e67" providerId="ADAL" clId="{22A4EE96-2246-8843-98BC-F773F59E4053}" dt="2019-11-10T11:53:19.156" v="5475" actId="478"/>
          <ac:spMkLst>
            <pc:docMk/>
            <pc:sldMk cId="2528021279" sldId="708"/>
            <ac:spMk id="9" creationId="{27EA6180-5A1E-3245-B5B0-DBFDB8A1116F}"/>
          </ac:spMkLst>
        </pc:spChg>
        <pc:spChg chg="mod">
          <ac:chgData name="Mouthaan, Raymond" userId="09515c8e-c456-470d-bbbc-9dfb90912e67" providerId="ADAL" clId="{22A4EE96-2246-8843-98BC-F773F59E4053}" dt="2019-11-10T11:54:23.064" v="5489" actId="20577"/>
          <ac:spMkLst>
            <pc:docMk/>
            <pc:sldMk cId="2528021279" sldId="708"/>
            <ac:spMk id="10" creationId="{E8B1E4A3-4568-4F90-A122-5B90F4007EF6}"/>
          </ac:spMkLst>
        </pc:spChg>
        <pc:picChg chg="del">
          <ac:chgData name="Mouthaan, Raymond" userId="09515c8e-c456-470d-bbbc-9dfb90912e67" providerId="ADAL" clId="{22A4EE96-2246-8843-98BC-F773F59E4053}" dt="2019-11-10T11:42:53.134" v="5470" actId="478"/>
          <ac:picMkLst>
            <pc:docMk/>
            <pc:sldMk cId="2528021279" sldId="708"/>
            <ac:picMk id="3" creationId="{53B66A74-FFD0-4841-B6E3-CF83DF743D2D}"/>
          </ac:picMkLst>
        </pc:picChg>
        <pc:picChg chg="add mod">
          <ac:chgData name="Mouthaan, Raymond" userId="09515c8e-c456-470d-bbbc-9dfb90912e67" providerId="ADAL" clId="{22A4EE96-2246-8843-98BC-F773F59E4053}" dt="2019-11-10T14:14:42.347" v="5814" actId="1076"/>
          <ac:picMkLst>
            <pc:docMk/>
            <pc:sldMk cId="2528021279" sldId="708"/>
            <ac:picMk id="4" creationId="{071DB9AF-1BEF-8F48-94ED-EAECA0E0DEE2}"/>
          </ac:picMkLst>
        </pc:picChg>
      </pc:sldChg>
      <pc:sldChg chg="modSp add">
        <pc:chgData name="Mouthaan, Raymond" userId="09515c8e-c456-470d-bbbc-9dfb90912e67" providerId="ADAL" clId="{22A4EE96-2246-8843-98BC-F773F59E4053}" dt="2019-11-10T11:58:37.537" v="5615" actId="20577"/>
        <pc:sldMkLst>
          <pc:docMk/>
          <pc:sldMk cId="1341880360" sldId="709"/>
        </pc:sldMkLst>
        <pc:spChg chg="mod">
          <ac:chgData name="Mouthaan, Raymond" userId="09515c8e-c456-470d-bbbc-9dfb90912e67" providerId="ADAL" clId="{22A4EE96-2246-8843-98BC-F773F59E4053}" dt="2019-11-10T11:58:37.537" v="5615" actId="20577"/>
          <ac:spMkLst>
            <pc:docMk/>
            <pc:sldMk cId="1341880360" sldId="709"/>
            <ac:spMk id="7" creationId="{A65C7D51-CED4-465B-89D6-68DCA6A30E41}"/>
          </ac:spMkLst>
        </pc:spChg>
      </pc:sldChg>
      <pc:sldChg chg="add">
        <pc:chgData name="Mouthaan, Raymond" userId="09515c8e-c456-470d-bbbc-9dfb90912e67" providerId="ADAL" clId="{22A4EE96-2246-8843-98BC-F773F59E4053}" dt="2019-11-11T18:49:55.530" v="5821"/>
        <pc:sldMkLst>
          <pc:docMk/>
          <pc:sldMk cId="1684120780" sldId="711"/>
        </pc:sldMkLst>
      </pc:sldChg>
      <pc:sldChg chg="modSp add modNotesTx">
        <pc:chgData name="Mouthaan, Raymond" userId="09515c8e-c456-470d-bbbc-9dfb90912e67" providerId="ADAL" clId="{22A4EE96-2246-8843-98BC-F773F59E4053}" dt="2019-11-11T18:51:42.374" v="5846" actId="6549"/>
        <pc:sldMkLst>
          <pc:docMk/>
          <pc:sldMk cId="2978606417" sldId="712"/>
        </pc:sldMkLst>
        <pc:spChg chg="mod">
          <ac:chgData name="Mouthaan, Raymond" userId="09515c8e-c456-470d-bbbc-9dfb90912e67" providerId="ADAL" clId="{22A4EE96-2246-8843-98BC-F773F59E4053}" dt="2019-11-11T18:51:42.374" v="5846" actId="6549"/>
          <ac:spMkLst>
            <pc:docMk/>
            <pc:sldMk cId="2978606417" sldId="712"/>
            <ac:spMk id="7" creationId="{A65C7D51-CED4-465B-89D6-68DCA6A30E41}"/>
          </ac:spMkLst>
        </pc:spChg>
      </pc:sldChg>
    </pc:docChg>
  </pc:docChgLst>
  <pc:docChgLst>
    <pc:chgData name="Mouthaan, Raymond" userId="09515c8e-c456-470d-bbbc-9dfb90912e67" providerId="ADAL" clId="{4DEEEF2D-0FA2-4982-AA4B-31CF4731FEBF}"/>
    <pc:docChg chg="undo custSel addSld delSld modSld sldOrd modSection">
      <pc:chgData name="Mouthaan, Raymond" userId="09515c8e-c456-470d-bbbc-9dfb90912e67" providerId="ADAL" clId="{4DEEEF2D-0FA2-4982-AA4B-31CF4731FEBF}" dt="2019-09-07T10:49:48.399" v="3403" actId="20577"/>
      <pc:docMkLst>
        <pc:docMk/>
      </pc:docMkLst>
      <pc:sldChg chg="addSp delSp modSp">
        <pc:chgData name="Mouthaan, Raymond" userId="09515c8e-c456-470d-bbbc-9dfb90912e67" providerId="ADAL" clId="{4DEEEF2D-0FA2-4982-AA4B-31CF4731FEBF}" dt="2019-09-07T10:45:27.374" v="3318" actId="478"/>
        <pc:sldMkLst>
          <pc:docMk/>
          <pc:sldMk cId="1616342696" sldId="566"/>
        </pc:sldMkLst>
        <pc:spChg chg="mod">
          <ac:chgData name="Mouthaan, Raymond" userId="09515c8e-c456-470d-bbbc-9dfb90912e67" providerId="ADAL" clId="{4DEEEF2D-0FA2-4982-AA4B-31CF4731FEBF}" dt="2019-09-03T17:18:13.093" v="0" actId="20577"/>
          <ac:spMkLst>
            <pc:docMk/>
            <pc:sldMk cId="1616342696" sldId="566"/>
            <ac:spMk id="4" creationId="{1579B272-0671-420A-B09C-8922E07D8DDF}"/>
          </ac:spMkLst>
        </pc:spChg>
        <pc:spChg chg="del">
          <ac:chgData name="Mouthaan, Raymond" userId="09515c8e-c456-470d-bbbc-9dfb90912e67" providerId="ADAL" clId="{4DEEEF2D-0FA2-4982-AA4B-31CF4731FEBF}" dt="2019-09-07T10:45:24.871" v="3317" actId="478"/>
          <ac:spMkLst>
            <pc:docMk/>
            <pc:sldMk cId="1616342696" sldId="566"/>
            <ac:spMk id="5" creationId="{0E257C33-C607-4F39-94FD-853E5F7CDFAF}"/>
          </ac:spMkLst>
        </pc:spChg>
        <pc:spChg chg="add del mod">
          <ac:chgData name="Mouthaan, Raymond" userId="09515c8e-c456-470d-bbbc-9dfb90912e67" providerId="ADAL" clId="{4DEEEF2D-0FA2-4982-AA4B-31CF4731FEBF}" dt="2019-09-07T10:45:27.374" v="3318" actId="478"/>
          <ac:spMkLst>
            <pc:docMk/>
            <pc:sldMk cId="1616342696" sldId="566"/>
            <ac:spMk id="6" creationId="{01DAA8C8-36AE-4797-A63E-CAC3A4E18038}"/>
          </ac:spMkLst>
        </pc:spChg>
      </pc:sldChg>
      <pc:sldChg chg="modSp">
        <pc:chgData name="Mouthaan, Raymond" userId="09515c8e-c456-470d-bbbc-9dfb90912e67" providerId="ADAL" clId="{4DEEEF2D-0FA2-4982-AA4B-31CF4731FEBF}" dt="2019-09-07T10:49:48.399" v="3403" actId="20577"/>
        <pc:sldMkLst>
          <pc:docMk/>
          <pc:sldMk cId="3703492176" sldId="615"/>
        </pc:sldMkLst>
        <pc:spChg chg="mod">
          <ac:chgData name="Mouthaan, Raymond" userId="09515c8e-c456-470d-bbbc-9dfb90912e67" providerId="ADAL" clId="{4DEEEF2D-0FA2-4982-AA4B-31CF4731FEBF}" dt="2019-09-07T10:49:48.399" v="3403" actId="20577"/>
          <ac:spMkLst>
            <pc:docMk/>
            <pc:sldMk cId="3703492176" sldId="615"/>
            <ac:spMk id="2" creationId="{5BD96792-37A4-42C6-BBB1-33FB5AE3DAF0}"/>
          </ac:spMkLst>
        </pc:spChg>
      </pc:sldChg>
    </pc:docChg>
  </pc:docChgLst>
  <pc:docChgLst>
    <pc:chgData name="Arnold Schulte" userId="897ca44c-966b-4f65-b7a7-ca504fa9f5d3" providerId="ADAL" clId="{2A3AFBF9-FA5C-4E80-8AFB-A048D86B49C5}"/>
    <pc:docChg chg="undo custSel addSld modSld">
      <pc:chgData name="Arnold Schulte" userId="897ca44c-966b-4f65-b7a7-ca504fa9f5d3" providerId="ADAL" clId="{2A3AFBF9-FA5C-4E80-8AFB-A048D86B49C5}" dt="2019-11-10T20:40:44.560" v="1063" actId="20577"/>
      <pc:docMkLst>
        <pc:docMk/>
      </pc:docMkLst>
      <pc:sldChg chg="modSp modNotesTx">
        <pc:chgData name="Arnold Schulte" userId="897ca44c-966b-4f65-b7a7-ca504fa9f5d3" providerId="ADAL" clId="{2A3AFBF9-FA5C-4E80-8AFB-A048D86B49C5}" dt="2019-11-10T20:39:41.038" v="1045" actId="20577"/>
        <pc:sldMkLst>
          <pc:docMk/>
          <pc:sldMk cId="3703492176" sldId="615"/>
        </pc:sldMkLst>
        <pc:spChg chg="mod">
          <ac:chgData name="Arnold Schulte" userId="897ca44c-966b-4f65-b7a7-ca504fa9f5d3" providerId="ADAL" clId="{2A3AFBF9-FA5C-4E80-8AFB-A048D86B49C5}" dt="2019-11-10T20:39:41.038" v="1045" actId="20577"/>
          <ac:spMkLst>
            <pc:docMk/>
            <pc:sldMk cId="3703492176" sldId="615"/>
            <ac:spMk id="2" creationId="{5BD96792-37A4-42C6-BBB1-33FB5AE3DAF0}"/>
          </ac:spMkLst>
        </pc:spChg>
      </pc:sldChg>
      <pc:sldChg chg="addSp modSp modNotesTx">
        <pc:chgData name="Arnold Schulte" userId="897ca44c-966b-4f65-b7a7-ca504fa9f5d3" providerId="ADAL" clId="{2A3AFBF9-FA5C-4E80-8AFB-A048D86B49C5}" dt="2019-11-10T20:24:04.275" v="887" actId="20577"/>
        <pc:sldMkLst>
          <pc:docMk/>
          <pc:sldMk cId="3511273917" sldId="681"/>
        </pc:sldMkLst>
        <pc:spChg chg="mod">
          <ac:chgData name="Arnold Schulte" userId="897ca44c-966b-4f65-b7a7-ca504fa9f5d3" providerId="ADAL" clId="{2A3AFBF9-FA5C-4E80-8AFB-A048D86B49C5}" dt="2019-11-10T20:21:16.099" v="581" actId="20577"/>
          <ac:spMkLst>
            <pc:docMk/>
            <pc:sldMk cId="3511273917" sldId="681"/>
            <ac:spMk id="7" creationId="{B40ACC07-9E0A-4E43-A052-29AF97ACEB55}"/>
          </ac:spMkLst>
        </pc:spChg>
        <pc:picChg chg="add mod">
          <ac:chgData name="Arnold Schulte" userId="897ca44c-966b-4f65-b7a7-ca504fa9f5d3" providerId="ADAL" clId="{2A3AFBF9-FA5C-4E80-8AFB-A048D86B49C5}" dt="2019-11-10T20:21:27.561" v="584" actId="1076"/>
          <ac:picMkLst>
            <pc:docMk/>
            <pc:sldMk cId="3511273917" sldId="681"/>
            <ac:picMk id="1026" creationId="{20854FAE-13A6-4AA5-A8D5-4AA7E65FB68A}"/>
          </ac:picMkLst>
        </pc:picChg>
        <pc:picChg chg="add mod">
          <ac:chgData name="Arnold Schulte" userId="897ca44c-966b-4f65-b7a7-ca504fa9f5d3" providerId="ADAL" clId="{2A3AFBF9-FA5C-4E80-8AFB-A048D86B49C5}" dt="2019-11-10T20:21:38.679" v="586" actId="1076"/>
          <ac:picMkLst>
            <pc:docMk/>
            <pc:sldMk cId="3511273917" sldId="681"/>
            <ac:picMk id="1028" creationId="{475AF5D2-FCF8-4245-A06D-1299801033A2}"/>
          </ac:picMkLst>
        </pc:picChg>
      </pc:sldChg>
      <pc:sldChg chg="modSp">
        <pc:chgData name="Arnold Schulte" userId="897ca44c-966b-4f65-b7a7-ca504fa9f5d3" providerId="ADAL" clId="{2A3AFBF9-FA5C-4E80-8AFB-A048D86B49C5}" dt="2019-11-10T20:40:03.501" v="1062" actId="20577"/>
        <pc:sldMkLst>
          <pc:docMk/>
          <pc:sldMk cId="1868537847" sldId="682"/>
        </pc:sldMkLst>
        <pc:spChg chg="mod">
          <ac:chgData name="Arnold Schulte" userId="897ca44c-966b-4f65-b7a7-ca504fa9f5d3" providerId="ADAL" clId="{2A3AFBF9-FA5C-4E80-8AFB-A048D86B49C5}" dt="2019-11-10T20:40:03.501" v="1062" actId="20577"/>
          <ac:spMkLst>
            <pc:docMk/>
            <pc:sldMk cId="1868537847" sldId="682"/>
            <ac:spMk id="10" creationId="{E8B1E4A3-4568-4F90-A122-5B90F4007EF6}"/>
          </ac:spMkLst>
        </pc:spChg>
      </pc:sldChg>
      <pc:sldChg chg="modSp">
        <pc:chgData name="Arnold Schulte" userId="897ca44c-966b-4f65-b7a7-ca504fa9f5d3" providerId="ADAL" clId="{2A3AFBF9-FA5C-4E80-8AFB-A048D86B49C5}" dt="2019-11-10T20:26:40.664" v="919" actId="20577"/>
        <pc:sldMkLst>
          <pc:docMk/>
          <pc:sldMk cId="2710959920" sldId="686"/>
        </pc:sldMkLst>
        <pc:spChg chg="mod">
          <ac:chgData name="Arnold Schulte" userId="897ca44c-966b-4f65-b7a7-ca504fa9f5d3" providerId="ADAL" clId="{2A3AFBF9-FA5C-4E80-8AFB-A048D86B49C5}" dt="2019-11-10T20:26:40.664" v="919" actId="20577"/>
          <ac:spMkLst>
            <pc:docMk/>
            <pc:sldMk cId="2710959920" sldId="686"/>
            <ac:spMk id="11" creationId="{BDE95E91-C86E-2E48-A25F-35721C8DCA69}"/>
          </ac:spMkLst>
        </pc:spChg>
      </pc:sldChg>
      <pc:sldChg chg="modSp">
        <pc:chgData name="Arnold Schulte" userId="897ca44c-966b-4f65-b7a7-ca504fa9f5d3" providerId="ADAL" clId="{2A3AFBF9-FA5C-4E80-8AFB-A048D86B49C5}" dt="2019-11-10T11:45:04.867" v="199" actId="20577"/>
        <pc:sldMkLst>
          <pc:docMk/>
          <pc:sldMk cId="2929912934" sldId="687"/>
        </pc:sldMkLst>
        <pc:spChg chg="mod">
          <ac:chgData name="Arnold Schulte" userId="897ca44c-966b-4f65-b7a7-ca504fa9f5d3" providerId="ADAL" clId="{2A3AFBF9-FA5C-4E80-8AFB-A048D86B49C5}" dt="2019-11-10T11:45:04.867" v="199" actId="20577"/>
          <ac:spMkLst>
            <pc:docMk/>
            <pc:sldMk cId="2929912934" sldId="687"/>
            <ac:spMk id="11" creationId="{BDE95E91-C86E-2E48-A25F-35721C8DCA69}"/>
          </ac:spMkLst>
        </pc:spChg>
      </pc:sldChg>
      <pc:sldChg chg="modSp">
        <pc:chgData name="Arnold Schulte" userId="897ca44c-966b-4f65-b7a7-ca504fa9f5d3" providerId="ADAL" clId="{2A3AFBF9-FA5C-4E80-8AFB-A048D86B49C5}" dt="2019-11-10T20:40:44.560" v="1063" actId="20577"/>
        <pc:sldMkLst>
          <pc:docMk/>
          <pc:sldMk cId="1995228186" sldId="689"/>
        </pc:sldMkLst>
        <pc:spChg chg="mod">
          <ac:chgData name="Arnold Schulte" userId="897ca44c-966b-4f65-b7a7-ca504fa9f5d3" providerId="ADAL" clId="{2A3AFBF9-FA5C-4E80-8AFB-A048D86B49C5}" dt="2019-11-10T20:40:44.560" v="1063" actId="20577"/>
          <ac:spMkLst>
            <pc:docMk/>
            <pc:sldMk cId="1995228186" sldId="689"/>
            <ac:spMk id="10" creationId="{E8B1E4A3-4568-4F90-A122-5B90F4007EF6}"/>
          </ac:spMkLst>
        </pc:spChg>
      </pc:sldChg>
      <pc:sldChg chg="modSp">
        <pc:chgData name="Arnold Schulte" userId="897ca44c-966b-4f65-b7a7-ca504fa9f5d3" providerId="ADAL" clId="{2A3AFBF9-FA5C-4E80-8AFB-A048D86B49C5}" dt="2019-11-10T20:28:39.379" v="945" actId="20577"/>
        <pc:sldMkLst>
          <pc:docMk/>
          <pc:sldMk cId="2414129734" sldId="692"/>
        </pc:sldMkLst>
        <pc:spChg chg="mod">
          <ac:chgData name="Arnold Schulte" userId="897ca44c-966b-4f65-b7a7-ca504fa9f5d3" providerId="ADAL" clId="{2A3AFBF9-FA5C-4E80-8AFB-A048D86B49C5}" dt="2019-11-10T20:28:39.379" v="945" actId="20577"/>
          <ac:spMkLst>
            <pc:docMk/>
            <pc:sldMk cId="2414129734" sldId="692"/>
            <ac:spMk id="10" creationId="{E8B1E4A3-4568-4F90-A122-5B90F4007EF6}"/>
          </ac:spMkLst>
        </pc:spChg>
      </pc:sldChg>
      <pc:sldChg chg="modSp">
        <pc:chgData name="Arnold Schulte" userId="897ca44c-966b-4f65-b7a7-ca504fa9f5d3" providerId="ADAL" clId="{2A3AFBF9-FA5C-4E80-8AFB-A048D86B49C5}" dt="2019-11-10T20:31:36.131" v="975" actId="20577"/>
        <pc:sldMkLst>
          <pc:docMk/>
          <pc:sldMk cId="2367463871" sldId="696"/>
        </pc:sldMkLst>
        <pc:spChg chg="mod">
          <ac:chgData name="Arnold Schulte" userId="897ca44c-966b-4f65-b7a7-ca504fa9f5d3" providerId="ADAL" clId="{2A3AFBF9-FA5C-4E80-8AFB-A048D86B49C5}" dt="2019-11-10T20:31:36.131" v="975" actId="20577"/>
          <ac:spMkLst>
            <pc:docMk/>
            <pc:sldMk cId="2367463871" sldId="696"/>
            <ac:spMk id="7" creationId="{B40ACC07-9E0A-4E43-A052-29AF97ACEB55}"/>
          </ac:spMkLst>
        </pc:spChg>
      </pc:sldChg>
      <pc:sldChg chg="modSp">
        <pc:chgData name="Arnold Schulte" userId="897ca44c-966b-4f65-b7a7-ca504fa9f5d3" providerId="ADAL" clId="{2A3AFBF9-FA5C-4E80-8AFB-A048D86B49C5}" dt="2019-11-10T20:32:53.694" v="978" actId="20577"/>
        <pc:sldMkLst>
          <pc:docMk/>
          <pc:sldMk cId="10392201" sldId="699"/>
        </pc:sldMkLst>
        <pc:spChg chg="mod">
          <ac:chgData name="Arnold Schulte" userId="897ca44c-966b-4f65-b7a7-ca504fa9f5d3" providerId="ADAL" clId="{2A3AFBF9-FA5C-4E80-8AFB-A048D86B49C5}" dt="2019-11-10T20:32:53.694" v="978" actId="20577"/>
          <ac:spMkLst>
            <pc:docMk/>
            <pc:sldMk cId="10392201" sldId="699"/>
            <ac:spMk id="7" creationId="{B40ACC07-9E0A-4E43-A052-29AF97ACEB55}"/>
          </ac:spMkLst>
        </pc:spChg>
      </pc:sldChg>
      <pc:sldChg chg="modSp">
        <pc:chgData name="Arnold Schulte" userId="897ca44c-966b-4f65-b7a7-ca504fa9f5d3" providerId="ADAL" clId="{2A3AFBF9-FA5C-4E80-8AFB-A048D86B49C5}" dt="2019-11-10T20:33:20.798" v="985" actId="20577"/>
        <pc:sldMkLst>
          <pc:docMk/>
          <pc:sldMk cId="1391470150" sldId="701"/>
        </pc:sldMkLst>
        <pc:spChg chg="mod">
          <ac:chgData name="Arnold Schulte" userId="897ca44c-966b-4f65-b7a7-ca504fa9f5d3" providerId="ADAL" clId="{2A3AFBF9-FA5C-4E80-8AFB-A048D86B49C5}" dt="2019-11-10T20:33:20.798" v="985" actId="20577"/>
          <ac:spMkLst>
            <pc:docMk/>
            <pc:sldMk cId="1391470150" sldId="701"/>
            <ac:spMk id="10" creationId="{E8B1E4A3-4568-4F90-A122-5B90F4007EF6}"/>
          </ac:spMkLst>
        </pc:spChg>
      </pc:sldChg>
      <pc:sldChg chg="modSp">
        <pc:chgData name="Arnold Schulte" userId="897ca44c-966b-4f65-b7a7-ca504fa9f5d3" providerId="ADAL" clId="{2A3AFBF9-FA5C-4E80-8AFB-A048D86B49C5}" dt="2019-11-10T20:33:26.837" v="989" actId="20577"/>
        <pc:sldMkLst>
          <pc:docMk/>
          <pc:sldMk cId="232508165" sldId="702"/>
        </pc:sldMkLst>
        <pc:spChg chg="mod">
          <ac:chgData name="Arnold Schulte" userId="897ca44c-966b-4f65-b7a7-ca504fa9f5d3" providerId="ADAL" clId="{2A3AFBF9-FA5C-4E80-8AFB-A048D86B49C5}" dt="2019-11-10T20:33:26.837" v="989" actId="20577"/>
          <ac:spMkLst>
            <pc:docMk/>
            <pc:sldMk cId="232508165" sldId="702"/>
            <ac:spMk id="10" creationId="{E8B1E4A3-4568-4F90-A122-5B90F4007EF6}"/>
          </ac:spMkLst>
        </pc:spChg>
      </pc:sldChg>
      <pc:sldChg chg="modSp">
        <pc:chgData name="Arnold Schulte" userId="897ca44c-966b-4f65-b7a7-ca504fa9f5d3" providerId="ADAL" clId="{2A3AFBF9-FA5C-4E80-8AFB-A048D86B49C5}" dt="2019-11-10T20:34:05.323" v="994" actId="313"/>
        <pc:sldMkLst>
          <pc:docMk/>
          <pc:sldMk cId="2120763101" sldId="706"/>
        </pc:sldMkLst>
        <pc:spChg chg="mod">
          <ac:chgData name="Arnold Schulte" userId="897ca44c-966b-4f65-b7a7-ca504fa9f5d3" providerId="ADAL" clId="{2A3AFBF9-FA5C-4E80-8AFB-A048D86B49C5}" dt="2019-11-10T20:34:05.323" v="994" actId="313"/>
          <ac:spMkLst>
            <pc:docMk/>
            <pc:sldMk cId="2120763101" sldId="706"/>
            <ac:spMk id="11" creationId="{91FB32A9-71C3-1040-97F1-881EEF156CF9}"/>
          </ac:spMkLst>
        </pc:spChg>
      </pc:sldChg>
      <pc:sldChg chg="modSp modNotesTx">
        <pc:chgData name="Arnold Schulte" userId="897ca44c-966b-4f65-b7a7-ca504fa9f5d3" providerId="ADAL" clId="{2A3AFBF9-FA5C-4E80-8AFB-A048D86B49C5}" dt="2019-11-10T20:36:58.269" v="1021" actId="20577"/>
        <pc:sldMkLst>
          <pc:docMk/>
          <pc:sldMk cId="1341880360" sldId="709"/>
        </pc:sldMkLst>
        <pc:spChg chg="mod">
          <ac:chgData name="Arnold Schulte" userId="897ca44c-966b-4f65-b7a7-ca504fa9f5d3" providerId="ADAL" clId="{2A3AFBF9-FA5C-4E80-8AFB-A048D86B49C5}" dt="2019-11-10T20:35:57.740" v="1012" actId="20577"/>
          <ac:spMkLst>
            <pc:docMk/>
            <pc:sldMk cId="1341880360" sldId="709"/>
            <ac:spMk id="7" creationId="{A65C7D51-CED4-465B-89D6-68DCA6A30E41}"/>
          </ac:spMkLst>
        </pc:spChg>
      </pc:sldChg>
      <pc:sldChg chg="modSp add">
        <pc:chgData name="Arnold Schulte" userId="897ca44c-966b-4f65-b7a7-ca504fa9f5d3" providerId="ADAL" clId="{2A3AFBF9-FA5C-4E80-8AFB-A048D86B49C5}" dt="2019-11-10T20:25:21.915" v="918" actId="5793"/>
        <pc:sldMkLst>
          <pc:docMk/>
          <pc:sldMk cId="2099305798" sldId="710"/>
        </pc:sldMkLst>
        <pc:spChg chg="mod">
          <ac:chgData name="Arnold Schulte" userId="897ca44c-966b-4f65-b7a7-ca504fa9f5d3" providerId="ADAL" clId="{2A3AFBF9-FA5C-4E80-8AFB-A048D86B49C5}" dt="2019-11-10T20:25:21.915" v="918" actId="5793"/>
          <ac:spMkLst>
            <pc:docMk/>
            <pc:sldMk cId="2099305798" sldId="710"/>
            <ac:spMk id="10" creationId="{E8B1E4A3-4568-4F90-A122-5B90F4007EF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t>11/11/19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t>11/11/2019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6513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r>
              <a:rPr lang="nl-NL" dirty="0"/>
              <a:t>De default </a:t>
            </a:r>
            <a:r>
              <a:rPr lang="nl-NL" dirty="0" err="1"/>
              <a:t>constructor</a:t>
            </a:r>
            <a:r>
              <a:rPr lang="nl-NL" dirty="0"/>
              <a:t> roep de </a:t>
            </a:r>
            <a:r>
              <a:rPr lang="nl-NL" dirty="0" err="1"/>
              <a:t>custom</a:t>
            </a:r>
            <a:r>
              <a:rPr lang="nl-NL" dirty="0"/>
              <a:t> / </a:t>
            </a:r>
            <a:r>
              <a:rPr lang="nl-NL" dirty="0" err="1"/>
              <a:t>parameterized</a:t>
            </a:r>
            <a:r>
              <a:rPr lang="nl-NL" dirty="0"/>
              <a:t> </a:t>
            </a:r>
            <a:r>
              <a:rPr lang="nl-NL" dirty="0" err="1"/>
              <a:t>constructor</a:t>
            </a:r>
            <a:r>
              <a:rPr lang="nl-NL" dirty="0"/>
              <a:t> aan van de super class met de default waarde 90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1196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nl-NL" baseline="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9313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r>
              <a:rPr lang="nl-NL" dirty="0"/>
              <a:t>Voorbeeld abstractie</a:t>
            </a:r>
          </a:p>
          <a:p>
            <a:pPr marL="628650" lvl="1" indent="-171450">
              <a:buFontTx/>
              <a:buChar char="-"/>
            </a:pPr>
            <a:r>
              <a:rPr lang="nl-NL" dirty="0"/>
              <a:t>1) Abstracte kunst (Piet Mondriaan) – kunst van het weglaten</a:t>
            </a:r>
          </a:p>
          <a:p>
            <a:pPr marL="628650" lvl="1" indent="-171450">
              <a:buFontTx/>
              <a:buChar char="-"/>
            </a:pPr>
            <a:r>
              <a:rPr lang="nl-NL" dirty="0"/>
              <a:t>2) Samenvatting wetenschappelijk artikel – voorbeeld wetenschappelijk artikel (titel, abstract, daarna de rest (wetenschappelijke/maatschappelijke relevantie, inleiding </a:t>
            </a:r>
            <a:r>
              <a:rPr lang="nl-NL" dirty="0" err="1"/>
              <a:t>etc</a:t>
            </a:r>
            <a:r>
              <a:rPr lang="nl-NL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30655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3321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8723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70852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5390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3581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85598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r>
              <a:rPr lang="nl-NL" dirty="0"/>
              <a:t>De implementatie van de methode </a:t>
            </a:r>
            <a:r>
              <a:rPr lang="nl-NL" dirty="0" err="1"/>
              <a:t>animalSound</a:t>
            </a:r>
            <a:r>
              <a:rPr lang="nl-NL" dirty="0"/>
              <a:t> is gedaan in de </a:t>
            </a:r>
            <a:r>
              <a:rPr lang="nl-NL" dirty="0" err="1"/>
              <a:t>child</a:t>
            </a:r>
            <a:r>
              <a:rPr lang="nl-NL" dirty="0"/>
              <a:t>/sub class</a:t>
            </a:r>
          </a:p>
          <a:p>
            <a:pPr marL="628650" lvl="1" indent="-171450">
              <a:buFontTx/>
              <a:buChar char="-"/>
            </a:pPr>
            <a:r>
              <a:rPr lang="nl-NL" dirty="0"/>
              <a:t>De implementatie van de methode sleep is gedaan in de </a:t>
            </a:r>
            <a:r>
              <a:rPr lang="nl-NL" dirty="0" err="1"/>
              <a:t>parent</a:t>
            </a:r>
            <a:r>
              <a:rPr lang="nl-NL" dirty="0"/>
              <a:t> / abstract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4942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79937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/>
              <a:t>07_Assignment_30_Shape</a:t>
            </a:r>
            <a:br>
              <a:rPr lang="nl-NL" baseline="0" dirty="0"/>
            </a:br>
            <a:endParaRPr lang="nl-NL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 doel van deze opdracht is het oefenen met het Java OOP-concept </a:t>
            </a:r>
            <a:r>
              <a:rPr lang="nl-NL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abstract class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96281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75592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r>
              <a:rPr lang="nl-NL" dirty="0" err="1"/>
              <a:t>Pig</a:t>
            </a:r>
            <a:r>
              <a:rPr lang="nl-NL" dirty="0"/>
              <a:t> </a:t>
            </a:r>
            <a:r>
              <a:rPr lang="nl-NL" dirty="0" err="1"/>
              <a:t>implements</a:t>
            </a:r>
            <a:r>
              <a:rPr lang="nl-NL" dirty="0"/>
              <a:t> de interface </a:t>
            </a:r>
            <a:r>
              <a:rPr lang="nl-NL" dirty="0" err="1"/>
              <a:t>Animal</a:t>
            </a:r>
            <a:r>
              <a:rPr lang="nl-NL" dirty="0"/>
              <a:t>, de implementatie van de methoden moet worden gedaan in de </a:t>
            </a:r>
            <a:r>
              <a:rPr lang="nl-NL" dirty="0" err="1"/>
              <a:t>Pig</a:t>
            </a:r>
            <a:r>
              <a:rPr lang="nl-NL" dirty="0"/>
              <a:t>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42710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/>
              <a:t>07_Assignment_31_Animal_Planet</a:t>
            </a:r>
            <a:br>
              <a:rPr lang="nl-NL" baseline="0" dirty="0"/>
            </a:b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 doel van deze opdracht is het oefenen met het Java OOP-concept </a:t>
            </a:r>
            <a:r>
              <a:rPr lang="nl-NL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interface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41827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05633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68023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19925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72923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07028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3159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36637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00972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59434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r>
              <a:rPr lang="nl-NL" dirty="0" err="1"/>
              <a:t>Enums</a:t>
            </a:r>
            <a:r>
              <a:rPr lang="nl-NL" dirty="0"/>
              <a:t> kunnen ook fields en methoden bevatten. De </a:t>
            </a:r>
            <a:r>
              <a:rPr lang="nl-NL" dirty="0" err="1"/>
              <a:t>constructor</a:t>
            </a:r>
            <a:r>
              <a:rPr lang="nl-NL" dirty="0"/>
              <a:t> is altijd private.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31012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/>
              <a:t>07_Assignment_32</a:t>
            </a:r>
            <a:r>
              <a:rPr lang="nl-NL" baseline="0"/>
              <a:t>_A_Year</a:t>
            </a:r>
            <a:br>
              <a:rPr lang="nl-NL" baseline="0" dirty="0"/>
            </a:b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 doel van deze opdracht is het oefenen met het Java OOP-concept </a:t>
            </a:r>
            <a:r>
              <a:rPr lang="nl-NL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enums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7326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2816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r>
              <a:rPr lang="nl-NL" dirty="0"/>
              <a:t>Niet heel gebruikelijk om </a:t>
            </a:r>
            <a:r>
              <a:rPr lang="nl-NL" b="1" dirty="0" err="1"/>
              <a:t>this</a:t>
            </a:r>
            <a:r>
              <a:rPr lang="nl-NL" dirty="0"/>
              <a:t> te gebruiken om methoden aan te roepen, dit kan namelijk ook zonder </a:t>
            </a:r>
            <a:r>
              <a:rPr lang="nl-NL" dirty="0" err="1"/>
              <a:t>this</a:t>
            </a:r>
            <a:r>
              <a:rPr lang="nl-NL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3073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r>
              <a:rPr lang="nl-NL" dirty="0"/>
              <a:t>Niet gebruikelijk om super te gebruiken om de field van een super class aan te roepen, meestal zijn fields van een class private, waardoor bovenstaand voorbeeld niet werkt.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8388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r>
              <a:rPr lang="nl-NL" dirty="0"/>
              <a:t>Niet gebruikelijk om super te gebruiken om de field van een super class aan te roepen, meestal zijn fields van een class private, waardoor bovenstaand voorbeeld niet werkt.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9526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r>
              <a:rPr lang="nl-NL" dirty="0"/>
              <a:t>De default </a:t>
            </a:r>
            <a:r>
              <a:rPr lang="nl-NL" dirty="0" err="1"/>
              <a:t>constructor</a:t>
            </a:r>
            <a:r>
              <a:rPr lang="nl-NL" dirty="0"/>
              <a:t> roep de </a:t>
            </a:r>
            <a:r>
              <a:rPr lang="nl-NL" dirty="0" err="1"/>
              <a:t>custom</a:t>
            </a:r>
            <a:r>
              <a:rPr lang="nl-NL" dirty="0"/>
              <a:t> / </a:t>
            </a:r>
            <a:r>
              <a:rPr lang="nl-NL" dirty="0" err="1"/>
              <a:t>parameterized</a:t>
            </a:r>
            <a:r>
              <a:rPr lang="nl-NL" dirty="0"/>
              <a:t> </a:t>
            </a:r>
            <a:r>
              <a:rPr lang="nl-NL" dirty="0" err="1"/>
              <a:t>constructor</a:t>
            </a:r>
            <a:r>
              <a:rPr lang="nl-NL" dirty="0"/>
              <a:t> aan met de default waarde 90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5197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r>
              <a:rPr lang="nl-NL" dirty="0"/>
              <a:t>De default </a:t>
            </a:r>
            <a:r>
              <a:rPr lang="nl-NL" dirty="0" err="1"/>
              <a:t>constructor</a:t>
            </a:r>
            <a:r>
              <a:rPr lang="nl-NL" dirty="0"/>
              <a:t> roep de </a:t>
            </a:r>
            <a:r>
              <a:rPr lang="nl-NL" dirty="0" err="1"/>
              <a:t>custom</a:t>
            </a:r>
            <a:r>
              <a:rPr lang="nl-NL" dirty="0"/>
              <a:t> / </a:t>
            </a:r>
            <a:r>
              <a:rPr lang="nl-NL" dirty="0" err="1"/>
              <a:t>parameterized</a:t>
            </a:r>
            <a:r>
              <a:rPr lang="nl-NL" dirty="0"/>
              <a:t> </a:t>
            </a:r>
            <a:r>
              <a:rPr lang="nl-NL" dirty="0" err="1"/>
              <a:t>constructor</a:t>
            </a:r>
            <a:r>
              <a:rPr lang="nl-NL" dirty="0"/>
              <a:t> aan van de super class met de default waarde 90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4122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4.png"/><Relationship Id="rId3" Type="http://schemas.openxmlformats.org/officeDocument/2006/relationships/hyperlink" Target="http://www.capgemini.com/about/how-we-work/rightshorer" TargetMode="External"/><Relationship Id="rId7" Type="http://schemas.openxmlformats.org/officeDocument/2006/relationships/image" Target="../media/image32.png"/><Relationship Id="rId12" Type="http://schemas.openxmlformats.org/officeDocument/2006/relationships/hyperlink" Target="http://www.youtube.com/capgeminimedia" TargetMode="External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5.xml"/><Relationship Id="rId6" Type="http://schemas.openxmlformats.org/officeDocument/2006/relationships/hyperlink" Target="http://www.linkedin.com/company/capgemini" TargetMode="External"/><Relationship Id="rId11" Type="http://schemas.microsoft.com/office/2007/relationships/hdphoto" Target="../media/hdphoto2.wdp"/><Relationship Id="rId5" Type="http://schemas.openxmlformats.org/officeDocument/2006/relationships/hyperlink" Target="https://www.sogeti.com/" TargetMode="External"/><Relationship Id="rId10" Type="http://schemas.openxmlformats.org/officeDocument/2006/relationships/image" Target="../media/image33.png"/><Relationship Id="rId4" Type="http://schemas.openxmlformats.org/officeDocument/2006/relationships/hyperlink" Target="http://www.capgemini.com/" TargetMode="External"/><Relationship Id="rId9" Type="http://schemas.openxmlformats.org/officeDocument/2006/relationships/hyperlink" Target="http://www.twitter.com/capgemini" TargetMode="External"/><Relationship Id="rId14" Type="http://schemas.microsoft.com/office/2007/relationships/hdphoto" Target="../media/hdphoto3.wdp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channel/UC9vbc9OpkYZ9hru94oFzTQQ?" TargetMode="External"/><Relationship Id="rId3" Type="http://schemas.openxmlformats.org/officeDocument/2006/relationships/image" Target="../media/image21.emf"/><Relationship Id="rId7" Type="http://schemas.openxmlformats.org/officeDocument/2006/relationships/image" Target="../media/image36.png"/><Relationship Id="rId2" Type="http://schemas.openxmlformats.org/officeDocument/2006/relationships/hyperlink" Target="https://www.sogeti.com/" TargetMode="External"/><Relationship Id="rId1" Type="http://schemas.openxmlformats.org/officeDocument/2006/relationships/slideMaster" Target="../slideMasters/slideMaster5.xml"/><Relationship Id="rId6" Type="http://schemas.openxmlformats.org/officeDocument/2006/relationships/hyperlink" Target="https://twitter.com/sogeti" TargetMode="External"/><Relationship Id="rId5" Type="http://schemas.openxmlformats.org/officeDocument/2006/relationships/image" Target="../media/image35.png"/><Relationship Id="rId4" Type="http://schemas.openxmlformats.org/officeDocument/2006/relationships/hyperlink" Target="https://www.linkedin.com/company/sogeti/" TargetMode="External"/><Relationship Id="rId9" Type="http://schemas.openxmlformats.org/officeDocument/2006/relationships/image" Target="../media/image37.pn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channel/UC9vbc9OpkYZ9hru94oFzTQQ?" TargetMode="External"/><Relationship Id="rId3" Type="http://schemas.openxmlformats.org/officeDocument/2006/relationships/image" Target="../media/image21.emf"/><Relationship Id="rId7" Type="http://schemas.openxmlformats.org/officeDocument/2006/relationships/image" Target="../media/image36.png"/><Relationship Id="rId2" Type="http://schemas.openxmlformats.org/officeDocument/2006/relationships/hyperlink" Target="https://www.sogeti.com/" TargetMode="External"/><Relationship Id="rId1" Type="http://schemas.openxmlformats.org/officeDocument/2006/relationships/slideMaster" Target="../slideMasters/slideMaster5.xml"/><Relationship Id="rId6" Type="http://schemas.openxmlformats.org/officeDocument/2006/relationships/hyperlink" Target="https://twitter.com/sogeti" TargetMode="External"/><Relationship Id="rId5" Type="http://schemas.openxmlformats.org/officeDocument/2006/relationships/image" Target="../media/image35.png"/><Relationship Id="rId4" Type="http://schemas.openxmlformats.org/officeDocument/2006/relationships/hyperlink" Target="https://www.linkedin.com/company/sogeti/" TargetMode="External"/><Relationship Id="rId9" Type="http://schemas.openxmlformats.org/officeDocument/2006/relationships/image" Target="../media/image3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43256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399153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869612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1413990"/>
            <a:ext cx="11376025" cy="50391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225425" indent="-225425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</a:p>
          <a:p>
            <a:pPr marL="461963" lvl="1" indent="-236538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Click to insert text</a:t>
            </a:r>
            <a:endParaRPr lang="pt-PT" sz="1600" dirty="0"/>
          </a:p>
          <a:p>
            <a:pPr marL="688975" lvl="2" indent="-241300">
              <a:buClr>
                <a:schemeClr val="accent2"/>
              </a:buClr>
              <a:buFont typeface="Verdana" panose="020B0604030504040204" pitchFamily="34" charset="0"/>
              <a:buChar char="–"/>
            </a:pPr>
            <a:r>
              <a:rPr lang="en-US" dirty="0"/>
              <a:t>Click to insert text</a:t>
            </a:r>
            <a:endParaRPr lang="pt-PT" dirty="0"/>
          </a:p>
          <a:p>
            <a:pPr marL="914400" lvl="3" indent="-225425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  <a:endParaRPr lang="pt-PT" dirty="0"/>
          </a:p>
        </p:txBody>
      </p:sp>
      <p:sp>
        <p:nvSpPr>
          <p:cNvPr id="12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1577791" y="6555971"/>
            <a:ext cx="1039812" cy="21523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2094314" y="6555758"/>
            <a:ext cx="25919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2018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Sogeti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. All rights reserved.</a:t>
            </a:r>
          </a:p>
        </p:txBody>
      </p:sp>
      <p:cxnSp>
        <p:nvCxnSpPr>
          <p:cNvPr id="11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95072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085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0462" y="1423036"/>
            <a:ext cx="5951537" cy="4183090"/>
          </a:xfrm>
          <a:prstGeom prst="rect">
            <a:avLst/>
          </a:prstGeom>
        </p:spPr>
      </p:pic>
      <p:sp>
        <p:nvSpPr>
          <p:cNvPr id="17" name="Freeform 16"/>
          <p:cNvSpPr>
            <a:spLocks/>
          </p:cNvSpPr>
          <p:nvPr/>
        </p:nvSpPr>
        <p:spPr bwMode="auto">
          <a:xfrm rot="10800000" flipH="1">
            <a:off x="6240462" y="4064176"/>
            <a:ext cx="5951537" cy="2793824"/>
          </a:xfrm>
          <a:custGeom>
            <a:avLst/>
            <a:gdLst>
              <a:gd name="connsiteX0" fmla="*/ 5951537 w 5951537"/>
              <a:gd name="connsiteY0" fmla="*/ 2793824 h 2793824"/>
              <a:gd name="connsiteX1" fmla="*/ 5951537 w 5951537"/>
              <a:gd name="connsiteY1" fmla="*/ 372819 h 2793824"/>
              <a:gd name="connsiteX2" fmla="*/ 5951537 w 5951537"/>
              <a:gd name="connsiteY2" fmla="*/ 0 h 2793824"/>
              <a:gd name="connsiteX3" fmla="*/ 0 w 5951537"/>
              <a:gd name="connsiteY3" fmla="*/ 0 h 2793824"/>
              <a:gd name="connsiteX4" fmla="*/ 0 w 5951537"/>
              <a:gd name="connsiteY4" fmla="*/ 171206 h 2793824"/>
              <a:gd name="connsiteX5" fmla="*/ 0 w 5951537"/>
              <a:gd name="connsiteY5" fmla="*/ 1526520 h 2793824"/>
              <a:gd name="connsiteX6" fmla="*/ 2793578 w 5951537"/>
              <a:gd name="connsiteY6" fmla="*/ 2195656 h 2793824"/>
              <a:gd name="connsiteX7" fmla="*/ 5951537 w 5951537"/>
              <a:gd name="connsiteY7" fmla="*/ 2793824 h 279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51537" h="2793824">
                <a:moveTo>
                  <a:pt x="5951537" y="2793824"/>
                </a:moveTo>
                <a:cubicBezTo>
                  <a:pt x="5951537" y="1846515"/>
                  <a:pt x="5951537" y="1047222"/>
                  <a:pt x="5951537" y="372819"/>
                </a:cubicBezTo>
                <a:lnTo>
                  <a:pt x="5951537" y="0"/>
                </a:lnTo>
                <a:lnTo>
                  <a:pt x="0" y="0"/>
                </a:lnTo>
                <a:lnTo>
                  <a:pt x="0" y="171206"/>
                </a:lnTo>
                <a:cubicBezTo>
                  <a:pt x="0" y="1526520"/>
                  <a:pt x="0" y="1526520"/>
                  <a:pt x="0" y="1526520"/>
                </a:cubicBezTo>
                <a:cubicBezTo>
                  <a:pt x="840098" y="1759704"/>
                  <a:pt x="1771291" y="1982749"/>
                  <a:pt x="2793578" y="2195656"/>
                </a:cubicBezTo>
                <a:cubicBezTo>
                  <a:pt x="3694406" y="2388286"/>
                  <a:pt x="5870564" y="2783685"/>
                  <a:pt x="5951537" y="279382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053B0AF9-F410-4C47-9D9C-CAC9890E4210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07987" y="1413990"/>
            <a:ext cx="5543551" cy="22222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225425" indent="-225425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</a:p>
          <a:p>
            <a:pPr marL="461963" lvl="1" indent="-236538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Click to insert text</a:t>
            </a:r>
            <a:endParaRPr lang="pt-PT" sz="1600" dirty="0"/>
          </a:p>
          <a:p>
            <a:pPr marL="688975" lvl="2" indent="-241300">
              <a:buClr>
                <a:schemeClr val="accent2"/>
              </a:buClr>
              <a:buFont typeface="Verdana" panose="020B0604030504040204" pitchFamily="34" charset="0"/>
              <a:buChar char="–"/>
            </a:pPr>
            <a:r>
              <a:rPr lang="en-US" dirty="0"/>
              <a:t>Click to insert text</a:t>
            </a:r>
            <a:endParaRPr lang="pt-PT" dirty="0"/>
          </a:p>
          <a:p>
            <a:pPr marL="914400" lvl="3" indent="-225425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  <a:endParaRPr lang="pt-PT" dirty="0"/>
          </a:p>
        </p:txBody>
      </p:sp>
      <p:cxnSp>
        <p:nvCxnSpPr>
          <p:cNvPr id="23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43256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399153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</a:t>
            </a:r>
          </a:p>
        </p:txBody>
      </p:sp>
      <p:sp>
        <p:nvSpPr>
          <p:cNvPr id="25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1577791" y="6555971"/>
            <a:ext cx="1039812" cy="21523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Date</a:t>
            </a:r>
          </a:p>
        </p:txBody>
      </p:sp>
      <p:sp>
        <p:nvSpPr>
          <p:cNvPr id="26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2094314" y="6555758"/>
            <a:ext cx="25919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2018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Sogeti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. All rights reserved.</a:t>
            </a:r>
          </a:p>
        </p:txBody>
      </p:sp>
      <p:cxnSp>
        <p:nvCxnSpPr>
          <p:cNvPr id="27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95072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7398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/>
          <p:cNvSpPr/>
          <p:nvPr userDrawn="1"/>
        </p:nvSpPr>
        <p:spPr>
          <a:xfrm>
            <a:off x="9337692" y="-26986"/>
            <a:ext cx="2854308" cy="5795285"/>
          </a:xfrm>
          <a:custGeom>
            <a:avLst/>
            <a:gdLst>
              <a:gd name="connsiteX0" fmla="*/ 0 w 2854308"/>
              <a:gd name="connsiteY0" fmla="*/ 0 h 5795285"/>
              <a:gd name="connsiteX1" fmla="*/ 2854308 w 2854308"/>
              <a:gd name="connsiteY1" fmla="*/ 0 h 5795285"/>
              <a:gd name="connsiteX2" fmla="*/ 2854308 w 2854308"/>
              <a:gd name="connsiteY2" fmla="*/ 5707955 h 5795285"/>
              <a:gd name="connsiteX3" fmla="*/ 2524513 w 2854308"/>
              <a:gd name="connsiteY3" fmla="*/ 5750975 h 5795285"/>
              <a:gd name="connsiteX4" fmla="*/ 0 w 2854308"/>
              <a:gd name="connsiteY4" fmla="*/ 4639889 h 5795285"/>
              <a:gd name="connsiteX5" fmla="*/ 0 w 2854308"/>
              <a:gd name="connsiteY5" fmla="*/ 0 h 5795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54308" h="5795285">
                <a:moveTo>
                  <a:pt x="0" y="0"/>
                </a:moveTo>
                <a:lnTo>
                  <a:pt x="2854308" y="0"/>
                </a:lnTo>
                <a:lnTo>
                  <a:pt x="2854308" y="5707955"/>
                </a:lnTo>
                <a:lnTo>
                  <a:pt x="2524513" y="5750975"/>
                </a:lnTo>
                <a:cubicBezTo>
                  <a:pt x="1376540" y="5878597"/>
                  <a:pt x="0" y="5793270"/>
                  <a:pt x="0" y="4639889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696200" y="1987868"/>
            <a:ext cx="2379855" cy="44958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9610725" y="4322033"/>
            <a:ext cx="13955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buClr>
                <a:schemeClr val="tx2"/>
              </a:buClr>
            </a:pPr>
            <a:r>
              <a:rPr lang="en-US" sz="2200" b="1" dirty="0">
                <a:solidFill>
                  <a:schemeClr val="bg1"/>
                </a:solidFill>
              </a:rPr>
              <a:t>Lorem Ipsum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9875" y="3233189"/>
            <a:ext cx="1333601" cy="2021093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99152" y="4125514"/>
            <a:ext cx="3473833" cy="2327674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193912" y="4125514"/>
            <a:ext cx="3473833" cy="2327674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821137" y="1403849"/>
            <a:ext cx="1962875" cy="2327674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23" name="Chart Placeholder 18">
            <a:extLst>
              <a:ext uri="{FF2B5EF4-FFF2-40B4-BE49-F238E27FC236}">
                <a16:creationId xmlns:a16="http://schemas.microsoft.com/office/drawing/2014/main" id="{1B2F5493-6162-4AC0-BA43-8D7A7C0FA263}"/>
              </a:ext>
            </a:extLst>
          </p:cNvPr>
          <p:cNvSpPr>
            <a:spLocks noGrp="1"/>
          </p:cNvSpPr>
          <p:nvPr>
            <p:ph type="chart" sz="quarter" idx="46"/>
          </p:nvPr>
        </p:nvSpPr>
        <p:spPr>
          <a:xfrm>
            <a:off x="444692" y="1429861"/>
            <a:ext cx="7230971" cy="245633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endParaRPr lang="pt-PT"/>
          </a:p>
        </p:txBody>
      </p:sp>
      <p:cxnSp>
        <p:nvCxnSpPr>
          <p:cNvPr id="27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43256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399153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</a:t>
            </a:r>
          </a:p>
        </p:txBody>
      </p:sp>
      <p:sp>
        <p:nvSpPr>
          <p:cNvPr id="29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1577791" y="6555971"/>
            <a:ext cx="1039812" cy="21523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Date</a:t>
            </a:r>
          </a:p>
        </p:txBody>
      </p:sp>
      <p:sp>
        <p:nvSpPr>
          <p:cNvPr id="30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2094314" y="6555758"/>
            <a:ext cx="25919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2018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Sogeti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. All rights reserved.</a:t>
            </a:r>
          </a:p>
        </p:txBody>
      </p:sp>
      <p:cxnSp>
        <p:nvCxnSpPr>
          <p:cNvPr id="31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95072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334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3048150"/>
            <a:ext cx="10105936" cy="3809851"/>
          </a:xfrm>
          <a:custGeom>
            <a:avLst/>
            <a:gdLst>
              <a:gd name="connsiteX0" fmla="*/ 0 w 10105936"/>
              <a:gd name="connsiteY0" fmla="*/ 0 h 3809851"/>
              <a:gd name="connsiteX1" fmla="*/ 5362334 w 10105936"/>
              <a:gd name="connsiteY1" fmla="*/ 1015711 h 3809851"/>
              <a:gd name="connsiteX2" fmla="*/ 10105936 w 10105936"/>
              <a:gd name="connsiteY2" fmla="*/ 2151930 h 3809851"/>
              <a:gd name="connsiteX3" fmla="*/ 10105936 w 10105936"/>
              <a:gd name="connsiteY3" fmla="*/ 3601192 h 3809851"/>
              <a:gd name="connsiteX4" fmla="*/ 10105936 w 10105936"/>
              <a:gd name="connsiteY4" fmla="*/ 3809851 h 3809851"/>
              <a:gd name="connsiteX5" fmla="*/ 0 w 10105936"/>
              <a:gd name="connsiteY5" fmla="*/ 3809851 h 3809851"/>
              <a:gd name="connsiteX6" fmla="*/ 0 w 10105936"/>
              <a:gd name="connsiteY6" fmla="*/ 3761009 h 3809851"/>
              <a:gd name="connsiteX7" fmla="*/ 0 w 10105936"/>
              <a:gd name="connsiteY7" fmla="*/ 0 h 3809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5936" h="3809851">
                <a:moveTo>
                  <a:pt x="0" y="0"/>
                </a:moveTo>
                <a:cubicBezTo>
                  <a:pt x="137496" y="17215"/>
                  <a:pt x="3832694" y="688618"/>
                  <a:pt x="5362334" y="1015711"/>
                </a:cubicBezTo>
                <a:cubicBezTo>
                  <a:pt x="7098217" y="1377235"/>
                  <a:pt x="8679418" y="1755975"/>
                  <a:pt x="10105936" y="2151930"/>
                </a:cubicBezTo>
                <a:cubicBezTo>
                  <a:pt x="10105936" y="2151930"/>
                  <a:pt x="10105936" y="2151930"/>
                  <a:pt x="10105936" y="3601192"/>
                </a:cubicBezTo>
                <a:lnTo>
                  <a:pt x="10105936" y="3809851"/>
                </a:lnTo>
                <a:lnTo>
                  <a:pt x="0" y="3809851"/>
                </a:lnTo>
                <a:lnTo>
                  <a:pt x="0" y="3761009"/>
                </a:lnTo>
                <a:cubicBezTo>
                  <a:pt x="0" y="2691837"/>
                  <a:pt x="0" y="1447711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C6B32C-D462-4034-BF1F-AAA2222C84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575" y="2175024"/>
            <a:ext cx="1997273" cy="1997273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99152" y="5423254"/>
            <a:ext cx="9202048" cy="1029934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99152" y="4807558"/>
            <a:ext cx="3106048" cy="36044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99152" y="4350358"/>
            <a:ext cx="3106048" cy="36044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cxnSp>
        <p:nvCxnSpPr>
          <p:cNvPr id="30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43256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399153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</a:t>
            </a:r>
          </a:p>
        </p:txBody>
      </p:sp>
      <p:sp>
        <p:nvSpPr>
          <p:cNvPr id="32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1577791" y="6555971"/>
            <a:ext cx="1039812" cy="21523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Date</a:t>
            </a:r>
          </a:p>
        </p:txBody>
      </p:sp>
      <p:sp>
        <p:nvSpPr>
          <p:cNvPr id="33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2094314" y="6555758"/>
            <a:ext cx="25919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2018 </a:t>
            </a:r>
            <a:r>
              <a:rPr lang="en-US" sz="800" dirty="0" err="1">
                <a:solidFill>
                  <a:schemeClr val="bg1"/>
                </a:solidFill>
                <a:cs typeface="Arial" panose="020B0604020202020204" pitchFamily="34" charset="0"/>
              </a:rPr>
              <a:t>Sogeti</a:t>
            </a:r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. All rights reserved.</a:t>
            </a:r>
          </a:p>
        </p:txBody>
      </p:sp>
      <p:cxnSp>
        <p:nvCxnSpPr>
          <p:cNvPr id="34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95072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383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/>
          <p:cNvSpPr/>
          <p:nvPr userDrawn="1"/>
        </p:nvSpPr>
        <p:spPr>
          <a:xfrm>
            <a:off x="-9192" y="0"/>
            <a:ext cx="8056297" cy="6858000"/>
          </a:xfrm>
          <a:custGeom>
            <a:avLst/>
            <a:gdLst>
              <a:gd name="connsiteX0" fmla="*/ 0 w 8056297"/>
              <a:gd name="connsiteY0" fmla="*/ 0 h 6858000"/>
              <a:gd name="connsiteX1" fmla="*/ 8056297 w 8056297"/>
              <a:gd name="connsiteY1" fmla="*/ 0 h 6858000"/>
              <a:gd name="connsiteX2" fmla="*/ 8056297 w 8056297"/>
              <a:gd name="connsiteY2" fmla="*/ 223850 h 6858000"/>
              <a:gd name="connsiteX3" fmla="*/ 8056297 w 8056297"/>
              <a:gd name="connsiteY3" fmla="*/ 6587097 h 6858000"/>
              <a:gd name="connsiteX4" fmla="*/ 8056297 w 8056297"/>
              <a:gd name="connsiteY4" fmla="*/ 6858000 h 6858000"/>
              <a:gd name="connsiteX5" fmla="*/ 3114070 w 8056297"/>
              <a:gd name="connsiteY5" fmla="*/ 6858000 h 6858000"/>
              <a:gd name="connsiteX6" fmla="*/ 2935863 w 8056297"/>
              <a:gd name="connsiteY6" fmla="*/ 6807788 h 6858000"/>
              <a:gd name="connsiteX7" fmla="*/ 0 w 8056297"/>
              <a:gd name="connsiteY7" fmla="*/ 2811350 h 6858000"/>
              <a:gd name="connsiteX8" fmla="*/ 0 w 8056297"/>
              <a:gd name="connsiteY8" fmla="*/ 126445 h 6858000"/>
              <a:gd name="connsiteX9" fmla="*/ 0 w 8056297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56297" h="6858000">
                <a:moveTo>
                  <a:pt x="0" y="0"/>
                </a:moveTo>
                <a:lnTo>
                  <a:pt x="8056297" y="0"/>
                </a:lnTo>
                <a:lnTo>
                  <a:pt x="8056297" y="223850"/>
                </a:lnTo>
                <a:cubicBezTo>
                  <a:pt x="8056297" y="1771667"/>
                  <a:pt x="8056297" y="3835422"/>
                  <a:pt x="8056297" y="6587097"/>
                </a:cubicBezTo>
                <a:lnTo>
                  <a:pt x="8056297" y="6858000"/>
                </a:lnTo>
                <a:lnTo>
                  <a:pt x="3114070" y="6858000"/>
                </a:lnTo>
                <a:lnTo>
                  <a:pt x="2935863" y="6807788"/>
                </a:lnTo>
                <a:cubicBezTo>
                  <a:pt x="1205245" y="6277787"/>
                  <a:pt x="0" y="4673939"/>
                  <a:pt x="0" y="2811350"/>
                </a:cubicBezTo>
                <a:cubicBezTo>
                  <a:pt x="0" y="2811350"/>
                  <a:pt x="0" y="2811350"/>
                  <a:pt x="0" y="12644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043649" y="2857117"/>
            <a:ext cx="1316248" cy="3582877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3" name="Picture Placeholder 48">
            <a:extLst>
              <a:ext uri="{FF2B5EF4-FFF2-40B4-BE49-F238E27FC236}">
                <a16:creationId xmlns:a16="http://schemas.microsoft.com/office/drawing/2014/main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0088" y="1412875"/>
            <a:ext cx="630076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57400" y="4495800"/>
            <a:ext cx="4673456" cy="1957388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81521" y="1770707"/>
            <a:ext cx="3602492" cy="1277293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81521" y="1424119"/>
            <a:ext cx="3602492" cy="310556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cxnSp>
        <p:nvCxnSpPr>
          <p:cNvPr id="23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43256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399153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</a:t>
            </a:r>
          </a:p>
        </p:txBody>
      </p:sp>
      <p:sp>
        <p:nvSpPr>
          <p:cNvPr id="25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1577791" y="6555971"/>
            <a:ext cx="1039812" cy="21523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Date</a:t>
            </a:r>
          </a:p>
        </p:txBody>
      </p:sp>
      <p:sp>
        <p:nvSpPr>
          <p:cNvPr id="26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2094314" y="6555758"/>
            <a:ext cx="25919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2018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Sogeti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. All rights reserved.</a:t>
            </a:r>
          </a:p>
        </p:txBody>
      </p:sp>
      <p:cxnSp>
        <p:nvCxnSpPr>
          <p:cNvPr id="27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95072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848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 userDrawn="1"/>
        </p:nvSpPr>
        <p:spPr>
          <a:xfrm>
            <a:off x="5334000" y="3853580"/>
            <a:ext cx="6873945" cy="3004421"/>
          </a:xfrm>
          <a:custGeom>
            <a:avLst/>
            <a:gdLst>
              <a:gd name="connsiteX0" fmla="*/ 3131715 w 6873945"/>
              <a:gd name="connsiteY0" fmla="*/ 226 h 3004421"/>
              <a:gd name="connsiteX1" fmla="*/ 6873945 w 6873945"/>
              <a:gd name="connsiteY1" fmla="*/ 549103 h 3004421"/>
              <a:gd name="connsiteX2" fmla="*/ 6873945 w 6873945"/>
              <a:gd name="connsiteY2" fmla="*/ 2848107 h 3004421"/>
              <a:gd name="connsiteX3" fmla="*/ 6873945 w 6873945"/>
              <a:gd name="connsiteY3" fmla="*/ 3004421 h 3004421"/>
              <a:gd name="connsiteX4" fmla="*/ 0 w 6873945"/>
              <a:gd name="connsiteY4" fmla="*/ 3004421 h 3004421"/>
              <a:gd name="connsiteX5" fmla="*/ 0 w 6873945"/>
              <a:gd name="connsiteY5" fmla="*/ 2711764 h 3004421"/>
              <a:gd name="connsiteX6" fmla="*/ 0 w 6873945"/>
              <a:gd name="connsiteY6" fmla="*/ 1986869 h 3004421"/>
              <a:gd name="connsiteX7" fmla="*/ 3131715 w 6873945"/>
              <a:gd name="connsiteY7" fmla="*/ 226 h 3004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73945" h="3004421">
                <a:moveTo>
                  <a:pt x="3131715" y="226"/>
                </a:moveTo>
                <a:cubicBezTo>
                  <a:pt x="4748449" y="11559"/>
                  <a:pt x="6466935" y="445480"/>
                  <a:pt x="6873945" y="549103"/>
                </a:cubicBezTo>
                <a:cubicBezTo>
                  <a:pt x="6873945" y="549103"/>
                  <a:pt x="6873945" y="549103"/>
                  <a:pt x="6873945" y="2848107"/>
                </a:cubicBezTo>
                <a:lnTo>
                  <a:pt x="6873945" y="3004421"/>
                </a:lnTo>
                <a:lnTo>
                  <a:pt x="0" y="3004421"/>
                </a:lnTo>
                <a:lnTo>
                  <a:pt x="0" y="2711764"/>
                </a:lnTo>
                <a:cubicBezTo>
                  <a:pt x="0" y="2477761"/>
                  <a:pt x="0" y="2236211"/>
                  <a:pt x="0" y="1986869"/>
                </a:cubicBezTo>
                <a:cubicBezTo>
                  <a:pt x="0" y="400145"/>
                  <a:pt x="1514981" y="-11108"/>
                  <a:pt x="3131715" y="2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9400" y="836613"/>
            <a:ext cx="4986972" cy="5730474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1413990"/>
            <a:ext cx="6221413" cy="20912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1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 sz="1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400"/>
            </a:lvl5pPr>
          </a:lstStyle>
          <a:p>
            <a:pPr marL="225425" indent="-225425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</a:p>
          <a:p>
            <a:pPr marL="461963" lvl="1" indent="-236538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Click to insert text</a:t>
            </a:r>
            <a:endParaRPr lang="pt-PT" sz="1600" dirty="0"/>
          </a:p>
          <a:p>
            <a:pPr marL="688975" lvl="2" indent="-241300">
              <a:buClr>
                <a:schemeClr val="accent2"/>
              </a:buClr>
              <a:buFont typeface="Verdana" panose="020B0604030504040204" pitchFamily="34" charset="0"/>
              <a:buChar char="–"/>
            </a:pPr>
            <a:r>
              <a:rPr lang="en-US" dirty="0"/>
              <a:t>Click to insert text</a:t>
            </a:r>
            <a:endParaRPr lang="pt-PT" dirty="0"/>
          </a:p>
          <a:p>
            <a:pPr marL="914400" lvl="3" indent="-225425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1" name="Chart Placeholder 18">
            <a:extLst>
              <a:ext uri="{FF2B5EF4-FFF2-40B4-BE49-F238E27FC236}">
                <a16:creationId xmlns:a16="http://schemas.microsoft.com/office/drawing/2014/main" id="{1B2F5493-6162-4AC0-BA43-8D7A7C0FA263}"/>
              </a:ext>
            </a:extLst>
          </p:cNvPr>
          <p:cNvSpPr>
            <a:spLocks noGrp="1"/>
          </p:cNvSpPr>
          <p:nvPr>
            <p:ph type="chart" sz="quarter" idx="46"/>
          </p:nvPr>
        </p:nvSpPr>
        <p:spPr>
          <a:xfrm>
            <a:off x="444692" y="3958859"/>
            <a:ext cx="4840287" cy="245633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endParaRPr lang="pt-PT"/>
          </a:p>
        </p:txBody>
      </p:sp>
      <p:cxnSp>
        <p:nvCxnSpPr>
          <p:cNvPr id="25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43256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399153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</a:t>
            </a:r>
          </a:p>
        </p:txBody>
      </p:sp>
      <p:sp>
        <p:nvSpPr>
          <p:cNvPr id="27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1577791" y="6555971"/>
            <a:ext cx="1039812" cy="21523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Date</a:t>
            </a:r>
          </a:p>
        </p:txBody>
      </p:sp>
      <p:sp>
        <p:nvSpPr>
          <p:cNvPr id="28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2094314" y="6555758"/>
            <a:ext cx="25919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2018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Sogeti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. All rights reserved.</a:t>
            </a:r>
          </a:p>
        </p:txBody>
      </p:sp>
      <p:cxnSp>
        <p:nvCxnSpPr>
          <p:cNvPr id="29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95072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85733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C1A94F9-DC7A-4538-8277-70A44CA10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11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74E803A8-AB56-45EC-B2C1-515FBB73BB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519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D1BE315-6BE9-4C05-9EDD-2BF1E94315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11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1281E9B6-7C84-4FF5-B198-C8FC0C8924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519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07568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40043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7568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40043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31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43256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399153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</a:t>
            </a:r>
          </a:p>
        </p:txBody>
      </p:sp>
      <p:sp>
        <p:nvSpPr>
          <p:cNvPr id="33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1577791" y="6555971"/>
            <a:ext cx="1039812" cy="21523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Date</a:t>
            </a:r>
          </a:p>
        </p:txBody>
      </p:sp>
      <p:sp>
        <p:nvSpPr>
          <p:cNvPr id="34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2094314" y="6555758"/>
            <a:ext cx="25919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2018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Sogeti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. All rights reserved.</a:t>
            </a:r>
          </a:p>
        </p:txBody>
      </p:sp>
      <p:cxnSp>
        <p:nvCxnSpPr>
          <p:cNvPr id="35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95072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397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 userDrawn="1"/>
        </p:nvSpPr>
        <p:spPr>
          <a:xfrm>
            <a:off x="-22987" y="0"/>
            <a:ext cx="6223905" cy="6858000"/>
          </a:xfrm>
          <a:custGeom>
            <a:avLst/>
            <a:gdLst>
              <a:gd name="connsiteX0" fmla="*/ 0 w 6223905"/>
              <a:gd name="connsiteY0" fmla="*/ 0 h 6858000"/>
              <a:gd name="connsiteX1" fmla="*/ 4186882 w 6223905"/>
              <a:gd name="connsiteY1" fmla="*/ 0 h 6858000"/>
              <a:gd name="connsiteX2" fmla="*/ 4197034 w 6223905"/>
              <a:gd name="connsiteY2" fmla="*/ 22340 h 6858000"/>
              <a:gd name="connsiteX3" fmla="*/ 5904357 w 6223905"/>
              <a:gd name="connsiteY3" fmla="*/ 3779388 h 6858000"/>
              <a:gd name="connsiteX4" fmla="*/ 5873730 w 6223905"/>
              <a:gd name="connsiteY4" fmla="*/ 6784163 h 6858000"/>
              <a:gd name="connsiteX5" fmla="*/ 5834113 w 6223905"/>
              <a:gd name="connsiteY5" fmla="*/ 6858000 h 6858000"/>
              <a:gd name="connsiteX6" fmla="*/ 0 w 6223905"/>
              <a:gd name="connsiteY6" fmla="*/ 6858000 h 6858000"/>
              <a:gd name="connsiteX7" fmla="*/ 0 w 6223905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23905" h="6858000">
                <a:moveTo>
                  <a:pt x="0" y="0"/>
                </a:moveTo>
                <a:lnTo>
                  <a:pt x="4186882" y="0"/>
                </a:lnTo>
                <a:lnTo>
                  <a:pt x="4197034" y="22340"/>
                </a:lnTo>
                <a:cubicBezTo>
                  <a:pt x="5904357" y="3779388"/>
                  <a:pt x="5904357" y="3779388"/>
                  <a:pt x="5904357" y="3779388"/>
                </a:cubicBezTo>
                <a:cubicBezTo>
                  <a:pt x="6352858" y="4766336"/>
                  <a:pt x="6316954" y="5863968"/>
                  <a:pt x="5873730" y="6784163"/>
                </a:cubicBezTo>
                <a:lnTo>
                  <a:pt x="583411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034" y="411481"/>
            <a:ext cx="1577338" cy="8204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1080" y="1290009"/>
            <a:ext cx="6513490" cy="4835513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2514601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429000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4973748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411481"/>
            <a:ext cx="1577338" cy="820447"/>
          </a:xfrm>
          <a:prstGeom prst="rect">
            <a:avLst/>
          </a:prstGeom>
        </p:spPr>
      </p:pic>
      <p:sp>
        <p:nvSpPr>
          <p:cNvPr id="1415" name="Freeform 15"/>
          <p:cNvSpPr>
            <a:spLocks/>
          </p:cNvSpPr>
          <p:nvPr userDrawn="1"/>
        </p:nvSpPr>
        <p:spPr bwMode="auto">
          <a:xfrm>
            <a:off x="6637408" y="0"/>
            <a:ext cx="5554592" cy="6471083"/>
          </a:xfrm>
          <a:custGeom>
            <a:avLst/>
            <a:gdLst>
              <a:gd name="T0" fmla="*/ 0 w 885"/>
              <a:gd name="T1" fmla="*/ 0 h 1032"/>
              <a:gd name="T2" fmla="*/ 0 w 885"/>
              <a:gd name="T3" fmla="*/ 844 h 1032"/>
              <a:gd name="T4" fmla="*/ 850 w 885"/>
              <a:gd name="T5" fmla="*/ 1026 h 1032"/>
              <a:gd name="T6" fmla="*/ 885 w 885"/>
              <a:gd name="T7" fmla="*/ 1032 h 1032"/>
              <a:gd name="T8" fmla="*/ 885 w 885"/>
              <a:gd name="T9" fmla="*/ 0 h 1032"/>
              <a:gd name="T10" fmla="*/ 0 w 885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5" h="1032">
                <a:moveTo>
                  <a:pt x="0" y="0"/>
                </a:moveTo>
                <a:cubicBezTo>
                  <a:pt x="0" y="844"/>
                  <a:pt x="0" y="844"/>
                  <a:pt x="0" y="844"/>
                </a:cubicBezTo>
                <a:cubicBezTo>
                  <a:pt x="233" y="908"/>
                  <a:pt x="516" y="969"/>
                  <a:pt x="850" y="1026"/>
                </a:cubicBezTo>
                <a:cubicBezTo>
                  <a:pt x="861" y="1028"/>
                  <a:pt x="873" y="1030"/>
                  <a:pt x="885" y="1032"/>
                </a:cubicBezTo>
                <a:cubicBezTo>
                  <a:pt x="885" y="0"/>
                  <a:pt x="885" y="0"/>
                  <a:pt x="885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590" name="Picture 158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6547" y="244132"/>
            <a:ext cx="5712493" cy="706772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240856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chemeClr val="accent3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32295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accent3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457922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1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0" y="0"/>
            <a:ext cx="6759210" cy="4518977"/>
          </a:xfrm>
          <a:custGeom>
            <a:avLst/>
            <a:gdLst>
              <a:gd name="connsiteX0" fmla="*/ 0 w 6759210"/>
              <a:gd name="connsiteY0" fmla="*/ 0 h 4518977"/>
              <a:gd name="connsiteX1" fmla="*/ 6759210 w 6759210"/>
              <a:gd name="connsiteY1" fmla="*/ 0 h 4518977"/>
              <a:gd name="connsiteX2" fmla="*/ 6756415 w 6759210"/>
              <a:gd name="connsiteY2" fmla="*/ 16666 h 4518977"/>
              <a:gd name="connsiteX3" fmla="*/ 6372387 w 6759210"/>
              <a:gd name="connsiteY3" fmla="*/ 2306550 h 4518977"/>
              <a:gd name="connsiteX4" fmla="*/ 3762973 w 6759210"/>
              <a:gd name="connsiteY4" fmla="*/ 4518977 h 4518977"/>
              <a:gd name="connsiteX5" fmla="*/ 339369 w 6759210"/>
              <a:gd name="connsiteY5" fmla="*/ 4518977 h 4518977"/>
              <a:gd name="connsiteX6" fmla="*/ 0 w 6759210"/>
              <a:gd name="connsiteY6" fmla="*/ 4518977 h 4518977"/>
              <a:gd name="connsiteX7" fmla="*/ 0 w 6759210"/>
              <a:gd name="connsiteY7" fmla="*/ 0 h 4518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9210" h="4518977">
                <a:moveTo>
                  <a:pt x="0" y="0"/>
                </a:moveTo>
                <a:lnTo>
                  <a:pt x="6759210" y="0"/>
                </a:lnTo>
                <a:lnTo>
                  <a:pt x="6756415" y="16666"/>
                </a:lnTo>
                <a:cubicBezTo>
                  <a:pt x="6686854" y="431442"/>
                  <a:pt x="6569700" y="1130011"/>
                  <a:pt x="6372387" y="2306550"/>
                </a:cubicBezTo>
                <a:cubicBezTo>
                  <a:pt x="6162872" y="3588428"/>
                  <a:pt x="5058156" y="4518977"/>
                  <a:pt x="3762973" y="4518977"/>
                </a:cubicBezTo>
                <a:cubicBezTo>
                  <a:pt x="3762973" y="4518977"/>
                  <a:pt x="3762973" y="4518977"/>
                  <a:pt x="339369" y="4518977"/>
                </a:cubicBezTo>
                <a:lnTo>
                  <a:pt x="0" y="451897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1443741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2358140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5700875"/>
            <a:ext cx="1577338" cy="8204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31838" y="777924"/>
            <a:ext cx="5321672" cy="577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97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1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>
            <a:off x="6553200" y="1"/>
            <a:ext cx="5638800" cy="5355237"/>
          </a:xfrm>
          <a:custGeom>
            <a:avLst/>
            <a:gdLst>
              <a:gd name="connsiteX0" fmla="*/ 0 w 5638800"/>
              <a:gd name="connsiteY0" fmla="*/ 0 h 5355237"/>
              <a:gd name="connsiteX1" fmla="*/ 5638800 w 5638800"/>
              <a:gd name="connsiteY1" fmla="*/ 0 h 5355237"/>
              <a:gd name="connsiteX2" fmla="*/ 5638800 w 5638800"/>
              <a:gd name="connsiteY2" fmla="*/ 262266 h 5355237"/>
              <a:gd name="connsiteX3" fmla="*/ 5638800 w 5638800"/>
              <a:gd name="connsiteY3" fmla="*/ 4904579 h 5355237"/>
              <a:gd name="connsiteX4" fmla="*/ 0 w 5638800"/>
              <a:gd name="connsiteY4" fmla="*/ 3724580 h 5355237"/>
              <a:gd name="connsiteX5" fmla="*/ 0 w 5638800"/>
              <a:gd name="connsiteY5" fmla="*/ 298668 h 5355237"/>
              <a:gd name="connsiteX6" fmla="*/ 0 w 5638800"/>
              <a:gd name="connsiteY6" fmla="*/ 0 h 535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38800" h="5355237">
                <a:moveTo>
                  <a:pt x="0" y="0"/>
                </a:moveTo>
                <a:lnTo>
                  <a:pt x="5638800" y="0"/>
                </a:lnTo>
                <a:lnTo>
                  <a:pt x="5638800" y="262266"/>
                </a:lnTo>
                <a:cubicBezTo>
                  <a:pt x="5638800" y="4904579"/>
                  <a:pt x="5638800" y="4904579"/>
                  <a:pt x="5638800" y="4904579"/>
                </a:cubicBezTo>
                <a:cubicBezTo>
                  <a:pt x="4971047" y="5074669"/>
                  <a:pt x="0" y="6329082"/>
                  <a:pt x="0" y="3724580"/>
                </a:cubicBezTo>
                <a:cubicBezTo>
                  <a:pt x="0" y="2292104"/>
                  <a:pt x="0" y="1172982"/>
                  <a:pt x="0" y="29866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6792932" y="838201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r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92932" y="1752600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2751" y="1337969"/>
            <a:ext cx="5777031" cy="5187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411481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136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1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3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52400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399153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Java Fundamentals</a:t>
            </a:r>
          </a:p>
        </p:txBody>
      </p:sp>
      <p:sp>
        <p:nvSpPr>
          <p:cNvPr id="25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1627188" y="6555971"/>
            <a:ext cx="1039812" cy="21523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fld id="{F7CCA45E-A880-430E-9A51-13A034B0CA15}" type="datetime1">
              <a:rPr lang="nl-NL" sz="800" kern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11-11-19</a:t>
            </a:fld>
            <a:endParaRPr lang="en-US" sz="800" kern="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6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2361014" y="6555758"/>
            <a:ext cx="25919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2019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Sogeti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. All rights reserved.</a:t>
            </a:r>
          </a:p>
        </p:txBody>
      </p:sp>
      <p:cxnSp>
        <p:nvCxnSpPr>
          <p:cNvPr id="27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220980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3513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 userDrawn="1"/>
        </p:nvSpPr>
        <p:spPr>
          <a:xfrm>
            <a:off x="2" y="0"/>
            <a:ext cx="9973295" cy="4193362"/>
          </a:xfrm>
          <a:custGeom>
            <a:avLst/>
            <a:gdLst>
              <a:gd name="connsiteX0" fmla="*/ 0 w 9973295"/>
              <a:gd name="connsiteY0" fmla="*/ 0 h 4193362"/>
              <a:gd name="connsiteX1" fmla="*/ 9912010 w 9973295"/>
              <a:gd name="connsiteY1" fmla="*/ 0 h 4193362"/>
              <a:gd name="connsiteX2" fmla="*/ 9927053 w 9973295"/>
              <a:gd name="connsiteY2" fmla="*/ 149768 h 4193362"/>
              <a:gd name="connsiteX3" fmla="*/ 7984937 w 9973295"/>
              <a:gd name="connsiteY3" fmla="*/ 4193362 h 4193362"/>
              <a:gd name="connsiteX4" fmla="*/ 0 w 9973295"/>
              <a:gd name="connsiteY4" fmla="*/ 4193362 h 4193362"/>
              <a:gd name="connsiteX5" fmla="*/ 0 w 9973295"/>
              <a:gd name="connsiteY5" fmla="*/ 0 h 4193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73295" h="4193362">
                <a:moveTo>
                  <a:pt x="0" y="0"/>
                </a:moveTo>
                <a:lnTo>
                  <a:pt x="9912010" y="0"/>
                </a:lnTo>
                <a:lnTo>
                  <a:pt x="9927053" y="149768"/>
                </a:lnTo>
                <a:cubicBezTo>
                  <a:pt x="10097391" y="2056447"/>
                  <a:pt x="9870584" y="4193362"/>
                  <a:pt x="7984937" y="4193362"/>
                </a:cubicBezTo>
                <a:cubicBezTo>
                  <a:pt x="0" y="4193362"/>
                  <a:pt x="0" y="4193362"/>
                  <a:pt x="0" y="419336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1316831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2231230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-720915"/>
            <a:ext cx="4707110" cy="72768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5700875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372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411481"/>
            <a:ext cx="1577338" cy="820447"/>
          </a:xfrm>
          <a:prstGeom prst="rect">
            <a:avLst/>
          </a:prstGeom>
        </p:spPr>
      </p:pic>
      <p:sp>
        <p:nvSpPr>
          <p:cNvPr id="1415" name="Freeform 15"/>
          <p:cNvSpPr>
            <a:spLocks/>
          </p:cNvSpPr>
          <p:nvPr userDrawn="1"/>
        </p:nvSpPr>
        <p:spPr bwMode="auto">
          <a:xfrm>
            <a:off x="6637408" y="0"/>
            <a:ext cx="5554592" cy="6471083"/>
          </a:xfrm>
          <a:custGeom>
            <a:avLst/>
            <a:gdLst>
              <a:gd name="T0" fmla="*/ 0 w 885"/>
              <a:gd name="T1" fmla="*/ 0 h 1032"/>
              <a:gd name="T2" fmla="*/ 0 w 885"/>
              <a:gd name="T3" fmla="*/ 844 h 1032"/>
              <a:gd name="T4" fmla="*/ 850 w 885"/>
              <a:gd name="T5" fmla="*/ 1026 h 1032"/>
              <a:gd name="T6" fmla="*/ 885 w 885"/>
              <a:gd name="T7" fmla="*/ 1032 h 1032"/>
              <a:gd name="T8" fmla="*/ 885 w 885"/>
              <a:gd name="T9" fmla="*/ 0 h 1032"/>
              <a:gd name="T10" fmla="*/ 0 w 885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5" h="1032">
                <a:moveTo>
                  <a:pt x="0" y="0"/>
                </a:moveTo>
                <a:cubicBezTo>
                  <a:pt x="0" y="844"/>
                  <a:pt x="0" y="844"/>
                  <a:pt x="0" y="844"/>
                </a:cubicBezTo>
                <a:cubicBezTo>
                  <a:pt x="233" y="908"/>
                  <a:pt x="516" y="969"/>
                  <a:pt x="850" y="1026"/>
                </a:cubicBezTo>
                <a:cubicBezTo>
                  <a:pt x="861" y="1028"/>
                  <a:pt x="873" y="1030"/>
                  <a:pt x="885" y="1032"/>
                </a:cubicBezTo>
                <a:cubicBezTo>
                  <a:pt x="885" y="0"/>
                  <a:pt x="885" y="0"/>
                  <a:pt x="885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590" name="Picture 158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6547" y="244132"/>
            <a:ext cx="5712493" cy="706772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240856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chemeClr val="accent3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32295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accent3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711861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1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 userDrawn="1"/>
        </p:nvSpPr>
        <p:spPr>
          <a:xfrm>
            <a:off x="-22987" y="0"/>
            <a:ext cx="6223905" cy="6858000"/>
          </a:xfrm>
          <a:custGeom>
            <a:avLst/>
            <a:gdLst>
              <a:gd name="connsiteX0" fmla="*/ 0 w 6223905"/>
              <a:gd name="connsiteY0" fmla="*/ 0 h 6858000"/>
              <a:gd name="connsiteX1" fmla="*/ 4186882 w 6223905"/>
              <a:gd name="connsiteY1" fmla="*/ 0 h 6858000"/>
              <a:gd name="connsiteX2" fmla="*/ 4197034 w 6223905"/>
              <a:gd name="connsiteY2" fmla="*/ 22340 h 6858000"/>
              <a:gd name="connsiteX3" fmla="*/ 5904357 w 6223905"/>
              <a:gd name="connsiteY3" fmla="*/ 3779388 h 6858000"/>
              <a:gd name="connsiteX4" fmla="*/ 5873730 w 6223905"/>
              <a:gd name="connsiteY4" fmla="*/ 6784163 h 6858000"/>
              <a:gd name="connsiteX5" fmla="*/ 5834113 w 6223905"/>
              <a:gd name="connsiteY5" fmla="*/ 6858000 h 6858000"/>
              <a:gd name="connsiteX6" fmla="*/ 0 w 6223905"/>
              <a:gd name="connsiteY6" fmla="*/ 6858000 h 6858000"/>
              <a:gd name="connsiteX7" fmla="*/ 0 w 6223905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23905" h="6858000">
                <a:moveTo>
                  <a:pt x="0" y="0"/>
                </a:moveTo>
                <a:lnTo>
                  <a:pt x="4186882" y="0"/>
                </a:lnTo>
                <a:lnTo>
                  <a:pt x="4197034" y="22340"/>
                </a:lnTo>
                <a:cubicBezTo>
                  <a:pt x="5904357" y="3779388"/>
                  <a:pt x="5904357" y="3779388"/>
                  <a:pt x="5904357" y="3779388"/>
                </a:cubicBezTo>
                <a:cubicBezTo>
                  <a:pt x="6352858" y="4766336"/>
                  <a:pt x="6316954" y="5863968"/>
                  <a:pt x="5873730" y="6784163"/>
                </a:cubicBezTo>
                <a:lnTo>
                  <a:pt x="583411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034" y="411481"/>
            <a:ext cx="1577338" cy="8204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1080" y="1290009"/>
            <a:ext cx="6513490" cy="4835513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2514601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429000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7466075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 userDrawn="1"/>
        </p:nvSpPr>
        <p:spPr>
          <a:xfrm>
            <a:off x="0" y="533400"/>
            <a:ext cx="8534400" cy="6324600"/>
          </a:xfrm>
          <a:custGeom>
            <a:avLst/>
            <a:gdLst>
              <a:gd name="connsiteX0" fmla="*/ 0 w 8534400"/>
              <a:gd name="connsiteY0" fmla="*/ 0 h 6324600"/>
              <a:gd name="connsiteX1" fmla="*/ 348343 w 8534400"/>
              <a:gd name="connsiteY1" fmla="*/ 58194 h 6324600"/>
              <a:gd name="connsiteX2" fmla="*/ 8534400 w 8534400"/>
              <a:gd name="connsiteY2" fmla="*/ 1818574 h 6324600"/>
              <a:gd name="connsiteX3" fmla="*/ 8534400 w 8534400"/>
              <a:gd name="connsiteY3" fmla="*/ 6186046 h 6324600"/>
              <a:gd name="connsiteX4" fmla="*/ 8534400 w 8534400"/>
              <a:gd name="connsiteY4" fmla="*/ 6324600 h 6324600"/>
              <a:gd name="connsiteX5" fmla="*/ 0 w 8534400"/>
              <a:gd name="connsiteY5" fmla="*/ 6324600 h 6324600"/>
              <a:gd name="connsiteX6" fmla="*/ 0 w 8534400"/>
              <a:gd name="connsiteY6" fmla="*/ 6241218 h 6324600"/>
              <a:gd name="connsiteX7" fmla="*/ 0 w 8534400"/>
              <a:gd name="connsiteY7" fmla="*/ 0 h 632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34400" h="6324600">
                <a:moveTo>
                  <a:pt x="0" y="0"/>
                </a:moveTo>
                <a:cubicBezTo>
                  <a:pt x="116114" y="14549"/>
                  <a:pt x="232229" y="29097"/>
                  <a:pt x="348343" y="58194"/>
                </a:cubicBezTo>
                <a:cubicBezTo>
                  <a:pt x="3556000" y="611041"/>
                  <a:pt x="6284686" y="1207533"/>
                  <a:pt x="8534400" y="1818574"/>
                </a:cubicBezTo>
                <a:cubicBezTo>
                  <a:pt x="8534400" y="1818574"/>
                  <a:pt x="8534400" y="1818574"/>
                  <a:pt x="8534400" y="6186046"/>
                </a:cubicBezTo>
                <a:lnTo>
                  <a:pt x="8534400" y="6324600"/>
                </a:lnTo>
                <a:lnTo>
                  <a:pt x="0" y="6324600"/>
                </a:lnTo>
                <a:lnTo>
                  <a:pt x="0" y="6241218"/>
                </a:lnTo>
                <a:cubicBezTo>
                  <a:pt x="0" y="4953254"/>
                  <a:pt x="0" y="299064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281940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73379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034" y="411481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538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>
            <a:off x="1295400" y="1"/>
            <a:ext cx="10896600" cy="5568105"/>
          </a:xfrm>
          <a:custGeom>
            <a:avLst/>
            <a:gdLst>
              <a:gd name="connsiteX0" fmla="*/ 0 w 10896600"/>
              <a:gd name="connsiteY0" fmla="*/ 0 h 5568105"/>
              <a:gd name="connsiteX1" fmla="*/ 10896600 w 10896600"/>
              <a:gd name="connsiteY1" fmla="*/ 0 h 5568105"/>
              <a:gd name="connsiteX2" fmla="*/ 10896600 w 10896600"/>
              <a:gd name="connsiteY2" fmla="*/ 80960 h 5568105"/>
              <a:gd name="connsiteX3" fmla="*/ 10896600 w 10896600"/>
              <a:gd name="connsiteY3" fmla="*/ 5568105 h 5568105"/>
              <a:gd name="connsiteX4" fmla="*/ 10451841 w 10896600"/>
              <a:gd name="connsiteY4" fmla="*/ 5493803 h 5568105"/>
              <a:gd name="connsiteX5" fmla="*/ 0 w 10896600"/>
              <a:gd name="connsiteY5" fmla="*/ 3246176 h 5568105"/>
              <a:gd name="connsiteX6" fmla="*/ 0 w 10896600"/>
              <a:gd name="connsiteY6" fmla="*/ 191975 h 5568105"/>
              <a:gd name="connsiteX7" fmla="*/ 0 w 10896600"/>
              <a:gd name="connsiteY7" fmla="*/ 0 h 556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96600" h="5568105">
                <a:moveTo>
                  <a:pt x="0" y="0"/>
                </a:moveTo>
                <a:lnTo>
                  <a:pt x="10896600" y="0"/>
                </a:lnTo>
                <a:lnTo>
                  <a:pt x="10896600" y="80960"/>
                </a:lnTo>
                <a:cubicBezTo>
                  <a:pt x="10896600" y="1513754"/>
                  <a:pt x="10896600" y="3311770"/>
                  <a:pt x="10896600" y="5568105"/>
                </a:cubicBezTo>
                <a:cubicBezTo>
                  <a:pt x="10748347" y="5549530"/>
                  <a:pt x="10600094" y="5530954"/>
                  <a:pt x="10451841" y="5493803"/>
                </a:cubicBezTo>
                <a:cubicBezTo>
                  <a:pt x="6356350" y="4787937"/>
                  <a:pt x="2872403" y="4026344"/>
                  <a:pt x="0" y="3246176"/>
                </a:cubicBezTo>
                <a:cubicBezTo>
                  <a:pt x="0" y="3246176"/>
                  <a:pt x="0" y="3246176"/>
                  <a:pt x="0" y="19197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816081" y="1442183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r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6081" y="2356582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5700875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831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0" y="2"/>
            <a:ext cx="8664800" cy="5891173"/>
          </a:xfrm>
          <a:custGeom>
            <a:avLst/>
            <a:gdLst>
              <a:gd name="connsiteX0" fmla="*/ 0 w 8664800"/>
              <a:gd name="connsiteY0" fmla="*/ 0 h 5891173"/>
              <a:gd name="connsiteX1" fmla="*/ 8664800 w 8664800"/>
              <a:gd name="connsiteY1" fmla="*/ 0 h 5891173"/>
              <a:gd name="connsiteX2" fmla="*/ 8664384 w 8664800"/>
              <a:gd name="connsiteY2" fmla="*/ 3446 h 5891173"/>
              <a:gd name="connsiteX3" fmla="*/ 4910849 w 8664800"/>
              <a:gd name="connsiteY3" fmla="*/ 5752723 h 5891173"/>
              <a:gd name="connsiteX4" fmla="*/ 136189 w 8664800"/>
              <a:gd name="connsiteY4" fmla="*/ 3904223 h 5891173"/>
              <a:gd name="connsiteX5" fmla="*/ 0 w 8664800"/>
              <a:gd name="connsiteY5" fmla="*/ 3851498 h 5891173"/>
              <a:gd name="connsiteX6" fmla="*/ 0 w 8664800"/>
              <a:gd name="connsiteY6" fmla="*/ 0 h 5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64800" h="5891173">
                <a:moveTo>
                  <a:pt x="0" y="0"/>
                </a:moveTo>
                <a:lnTo>
                  <a:pt x="8664800" y="0"/>
                </a:lnTo>
                <a:lnTo>
                  <a:pt x="8664384" y="3446"/>
                </a:lnTo>
                <a:cubicBezTo>
                  <a:pt x="8546736" y="969909"/>
                  <a:pt x="7776240" y="6862054"/>
                  <a:pt x="4910849" y="5752723"/>
                </a:cubicBezTo>
                <a:cubicBezTo>
                  <a:pt x="2738090" y="4911543"/>
                  <a:pt x="1210368" y="4320089"/>
                  <a:pt x="136189" y="3904223"/>
                </a:cubicBezTo>
                <a:lnTo>
                  <a:pt x="0" y="385149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1442183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2356582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034" y="411481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3484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 userDrawn="1"/>
        </p:nvSpPr>
        <p:spPr>
          <a:xfrm>
            <a:off x="2703358" y="1531422"/>
            <a:ext cx="9488642" cy="5326579"/>
          </a:xfrm>
          <a:custGeom>
            <a:avLst/>
            <a:gdLst>
              <a:gd name="connsiteX0" fmla="*/ 8600219 w 9488642"/>
              <a:gd name="connsiteY0" fmla="*/ 517 h 5326579"/>
              <a:gd name="connsiteX1" fmla="*/ 9337654 w 9488642"/>
              <a:gd name="connsiteY1" fmla="*/ 75918 h 5326579"/>
              <a:gd name="connsiteX2" fmla="*/ 9488642 w 9488642"/>
              <a:gd name="connsiteY2" fmla="*/ 108110 h 5326579"/>
              <a:gd name="connsiteX3" fmla="*/ 9488642 w 9488642"/>
              <a:gd name="connsiteY3" fmla="*/ 5326579 h 5326579"/>
              <a:gd name="connsiteX4" fmla="*/ 0 w 9488642"/>
              <a:gd name="connsiteY4" fmla="*/ 5326579 h 5326579"/>
              <a:gd name="connsiteX5" fmla="*/ 239796 w 9488642"/>
              <a:gd name="connsiteY5" fmla="*/ 5146683 h 5326579"/>
              <a:gd name="connsiteX6" fmla="*/ 5947966 w 9488642"/>
              <a:gd name="connsiteY6" fmla="*/ 864382 h 5326579"/>
              <a:gd name="connsiteX7" fmla="*/ 8600219 w 9488642"/>
              <a:gd name="connsiteY7" fmla="*/ 517 h 532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88642" h="5326579">
                <a:moveTo>
                  <a:pt x="8600219" y="517"/>
                </a:moveTo>
                <a:cubicBezTo>
                  <a:pt x="8847532" y="4354"/>
                  <a:pt x="9094309" y="29531"/>
                  <a:pt x="9337654" y="75918"/>
                </a:cubicBezTo>
                <a:lnTo>
                  <a:pt x="9488642" y="108110"/>
                </a:lnTo>
                <a:lnTo>
                  <a:pt x="9488642" y="5326579"/>
                </a:lnTo>
                <a:lnTo>
                  <a:pt x="0" y="5326579"/>
                </a:lnTo>
                <a:lnTo>
                  <a:pt x="239796" y="5146683"/>
                </a:lnTo>
                <a:cubicBezTo>
                  <a:pt x="5947966" y="864382"/>
                  <a:pt x="5947966" y="864382"/>
                  <a:pt x="5947966" y="864382"/>
                </a:cubicBezTo>
                <a:cubicBezTo>
                  <a:pt x="6737823" y="271827"/>
                  <a:pt x="7672794" y="-13871"/>
                  <a:pt x="8600219" y="5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289560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accent3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80999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accent3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411481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725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 userDrawn="1"/>
        </p:nvSpPr>
        <p:spPr>
          <a:xfrm>
            <a:off x="0" y="0"/>
            <a:ext cx="12192000" cy="5873580"/>
          </a:xfrm>
          <a:custGeom>
            <a:avLst/>
            <a:gdLst>
              <a:gd name="connsiteX0" fmla="*/ 0 w 12192000"/>
              <a:gd name="connsiteY0" fmla="*/ 0 h 5873580"/>
              <a:gd name="connsiteX1" fmla="*/ 12192000 w 12192000"/>
              <a:gd name="connsiteY1" fmla="*/ 0 h 5873580"/>
              <a:gd name="connsiteX2" fmla="*/ 12192000 w 12192000"/>
              <a:gd name="connsiteY2" fmla="*/ 448624 h 5873580"/>
              <a:gd name="connsiteX3" fmla="*/ 12192000 w 12192000"/>
              <a:gd name="connsiteY3" fmla="*/ 2347836 h 5873580"/>
              <a:gd name="connsiteX4" fmla="*/ 0 w 12192000"/>
              <a:gd name="connsiteY4" fmla="*/ 4899184 h 5873580"/>
              <a:gd name="connsiteX5" fmla="*/ 0 w 12192000"/>
              <a:gd name="connsiteY5" fmla="*/ 176498 h 5873580"/>
              <a:gd name="connsiteX6" fmla="*/ 0 w 12192000"/>
              <a:gd name="connsiteY6" fmla="*/ 0 h 5873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73580">
                <a:moveTo>
                  <a:pt x="0" y="0"/>
                </a:moveTo>
                <a:lnTo>
                  <a:pt x="12192000" y="0"/>
                </a:lnTo>
                <a:lnTo>
                  <a:pt x="12192000" y="448624"/>
                </a:lnTo>
                <a:cubicBezTo>
                  <a:pt x="12192000" y="1051556"/>
                  <a:pt x="12192000" y="1684140"/>
                  <a:pt x="12192000" y="2347836"/>
                </a:cubicBezTo>
                <a:cubicBezTo>
                  <a:pt x="12192000" y="7979192"/>
                  <a:pt x="1443790" y="5266946"/>
                  <a:pt x="0" y="4899184"/>
                </a:cubicBezTo>
                <a:cubicBezTo>
                  <a:pt x="0" y="4899184"/>
                  <a:pt x="0" y="4899184"/>
                  <a:pt x="0" y="17649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1902619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2817018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5700875"/>
            <a:ext cx="1577338" cy="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734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 userDrawn="1"/>
        </p:nvSpPr>
        <p:spPr>
          <a:xfrm>
            <a:off x="0" y="0"/>
            <a:ext cx="6309360" cy="4765196"/>
          </a:xfrm>
          <a:custGeom>
            <a:avLst/>
            <a:gdLst>
              <a:gd name="connsiteX0" fmla="*/ 0 w 6309360"/>
              <a:gd name="connsiteY0" fmla="*/ 0 h 4765196"/>
              <a:gd name="connsiteX1" fmla="*/ 6309360 w 6309360"/>
              <a:gd name="connsiteY1" fmla="*/ 0 h 4765196"/>
              <a:gd name="connsiteX2" fmla="*/ 6309360 w 6309360"/>
              <a:gd name="connsiteY2" fmla="*/ 56339 h 4765196"/>
              <a:gd name="connsiteX3" fmla="*/ 6309360 w 6309360"/>
              <a:gd name="connsiteY3" fmla="*/ 4765196 h 4765196"/>
              <a:gd name="connsiteX4" fmla="*/ 6030064 w 6309360"/>
              <a:gd name="connsiteY4" fmla="*/ 4718537 h 4765196"/>
              <a:gd name="connsiteX5" fmla="*/ 161022 w 6309360"/>
              <a:gd name="connsiteY5" fmla="*/ 3490219 h 4765196"/>
              <a:gd name="connsiteX6" fmla="*/ 0 w 6309360"/>
              <a:gd name="connsiteY6" fmla="*/ 3448369 h 4765196"/>
              <a:gd name="connsiteX7" fmla="*/ 0 w 6309360"/>
              <a:gd name="connsiteY7" fmla="*/ 0 h 476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09360" h="4765196">
                <a:moveTo>
                  <a:pt x="0" y="0"/>
                </a:moveTo>
                <a:lnTo>
                  <a:pt x="6309360" y="0"/>
                </a:lnTo>
                <a:lnTo>
                  <a:pt x="6309360" y="56339"/>
                </a:lnTo>
                <a:cubicBezTo>
                  <a:pt x="6309360" y="1086668"/>
                  <a:pt x="6309360" y="2585327"/>
                  <a:pt x="6309360" y="4765196"/>
                </a:cubicBezTo>
                <a:cubicBezTo>
                  <a:pt x="6216261" y="4753531"/>
                  <a:pt x="6123163" y="4741867"/>
                  <a:pt x="6030064" y="4718537"/>
                </a:cubicBezTo>
                <a:cubicBezTo>
                  <a:pt x="3779692" y="4330681"/>
                  <a:pt x="1823345" y="3916032"/>
                  <a:pt x="161022" y="3490219"/>
                </a:cubicBezTo>
                <a:lnTo>
                  <a:pt x="0" y="34483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520" y="228600"/>
            <a:ext cx="4176384" cy="6979920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826" y="3570847"/>
            <a:ext cx="5261187" cy="11822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3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965234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5837769" y="2731746"/>
            <a:ext cx="6354233" cy="4126254"/>
          </a:xfrm>
          <a:custGeom>
            <a:avLst/>
            <a:gdLst>
              <a:gd name="connsiteX0" fmla="*/ 3218906 w 6354233"/>
              <a:gd name="connsiteY0" fmla="*/ 0 h 4126254"/>
              <a:gd name="connsiteX1" fmla="*/ 6338061 w 6354233"/>
              <a:gd name="connsiteY1" fmla="*/ 0 h 4126254"/>
              <a:gd name="connsiteX2" fmla="*/ 6354233 w 6354233"/>
              <a:gd name="connsiteY2" fmla="*/ 0 h 4126254"/>
              <a:gd name="connsiteX3" fmla="*/ 6354233 w 6354233"/>
              <a:gd name="connsiteY3" fmla="*/ 4126254 h 4126254"/>
              <a:gd name="connsiteX4" fmla="*/ 0 w 6354233"/>
              <a:gd name="connsiteY4" fmla="*/ 4126254 h 4126254"/>
              <a:gd name="connsiteX5" fmla="*/ 18929 w 6354233"/>
              <a:gd name="connsiteY5" fmla="*/ 4013385 h 4126254"/>
              <a:gd name="connsiteX6" fmla="*/ 273134 w 6354233"/>
              <a:gd name="connsiteY6" fmla="*/ 2497612 h 4126254"/>
              <a:gd name="connsiteX7" fmla="*/ 3218906 w 6354233"/>
              <a:gd name="connsiteY7" fmla="*/ 0 h 4126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54233" h="4126254">
                <a:moveTo>
                  <a:pt x="3218906" y="0"/>
                </a:moveTo>
                <a:cubicBezTo>
                  <a:pt x="3218906" y="0"/>
                  <a:pt x="3218906" y="0"/>
                  <a:pt x="6338061" y="0"/>
                </a:cubicBezTo>
                <a:lnTo>
                  <a:pt x="6354233" y="0"/>
                </a:lnTo>
                <a:lnTo>
                  <a:pt x="6354233" y="4126254"/>
                </a:lnTo>
                <a:lnTo>
                  <a:pt x="0" y="4126254"/>
                </a:lnTo>
                <a:lnTo>
                  <a:pt x="18929" y="4013385"/>
                </a:lnTo>
                <a:cubicBezTo>
                  <a:pt x="86798" y="3608700"/>
                  <a:pt x="170328" y="3110626"/>
                  <a:pt x="273134" y="2497612"/>
                </a:cubicBezTo>
                <a:cubicBezTo>
                  <a:pt x="509656" y="1050498"/>
                  <a:pt x="1756771" y="0"/>
                  <a:pt x="321890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1443355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ts val="3000"/>
              </a:lnSpc>
              <a:buNone/>
              <a:defRPr sz="2600">
                <a:solidFill>
                  <a:schemeClr val="accent3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0" y="838200"/>
            <a:ext cx="4147523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56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7" y="1423337"/>
            <a:ext cx="3584661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4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2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29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43256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399153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</a:t>
            </a:r>
          </a:p>
        </p:txBody>
      </p:sp>
      <p:sp>
        <p:nvSpPr>
          <p:cNvPr id="31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1577791" y="6555971"/>
            <a:ext cx="1039812" cy="21523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Date</a:t>
            </a:r>
          </a:p>
        </p:txBody>
      </p:sp>
      <p:sp>
        <p:nvSpPr>
          <p:cNvPr id="32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2094314" y="6555758"/>
            <a:ext cx="25919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2018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Sogeti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. All rights reserved.</a:t>
            </a:r>
          </a:p>
        </p:txBody>
      </p:sp>
      <p:cxnSp>
        <p:nvCxnSpPr>
          <p:cNvPr id="33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95072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9320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2" y="1924738"/>
            <a:ext cx="7237505" cy="4933262"/>
          </a:xfrm>
          <a:custGeom>
            <a:avLst/>
            <a:gdLst>
              <a:gd name="connsiteX0" fmla="*/ 4395998 w 7237505"/>
              <a:gd name="connsiteY0" fmla="*/ 58 h 4933262"/>
              <a:gd name="connsiteX1" fmla="*/ 7233138 w 7237505"/>
              <a:gd name="connsiteY1" fmla="*/ 4903565 h 4933262"/>
              <a:gd name="connsiteX2" fmla="*/ 7237505 w 7237505"/>
              <a:gd name="connsiteY2" fmla="*/ 4933262 h 4933262"/>
              <a:gd name="connsiteX3" fmla="*/ 0 w 7237505"/>
              <a:gd name="connsiteY3" fmla="*/ 4933262 h 4933262"/>
              <a:gd name="connsiteX4" fmla="*/ 0 w 7237505"/>
              <a:gd name="connsiteY4" fmla="*/ 1491292 h 4933262"/>
              <a:gd name="connsiteX5" fmla="*/ 148016 w 7237505"/>
              <a:gd name="connsiteY5" fmla="*/ 1437398 h 4933262"/>
              <a:gd name="connsiteX6" fmla="*/ 3756131 w 7237505"/>
              <a:gd name="connsiteY6" fmla="*/ 123640 h 4933262"/>
              <a:gd name="connsiteX7" fmla="*/ 4395998 w 7237505"/>
              <a:gd name="connsiteY7" fmla="*/ 58 h 493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37505" h="4933262">
                <a:moveTo>
                  <a:pt x="4395998" y="58"/>
                </a:moveTo>
                <a:cubicBezTo>
                  <a:pt x="6238787" y="-15730"/>
                  <a:pt x="6966936" y="3156975"/>
                  <a:pt x="7233138" y="4903565"/>
                </a:cubicBezTo>
                <a:lnTo>
                  <a:pt x="7237505" y="4933262"/>
                </a:lnTo>
                <a:lnTo>
                  <a:pt x="0" y="4933262"/>
                </a:lnTo>
                <a:lnTo>
                  <a:pt x="0" y="1491292"/>
                </a:lnTo>
                <a:lnTo>
                  <a:pt x="148016" y="1437398"/>
                </a:lnTo>
                <a:cubicBezTo>
                  <a:pt x="1090161" y="1094352"/>
                  <a:pt x="2272461" y="663862"/>
                  <a:pt x="3756131" y="123640"/>
                </a:cubicBezTo>
                <a:cubicBezTo>
                  <a:pt x="3983091" y="41001"/>
                  <a:pt x="4196102" y="1771"/>
                  <a:pt x="4395998" y="5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38784" y="1696711"/>
            <a:ext cx="464522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3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84457" y="609600"/>
            <a:ext cx="4905075" cy="5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083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>
            <a:off x="0" y="0"/>
            <a:ext cx="12193224" cy="3895500"/>
          </a:xfrm>
          <a:custGeom>
            <a:avLst/>
            <a:gdLst>
              <a:gd name="connsiteX0" fmla="*/ 0 w 12193224"/>
              <a:gd name="connsiteY0" fmla="*/ 0 h 3895500"/>
              <a:gd name="connsiteX1" fmla="*/ 12193224 w 12193224"/>
              <a:gd name="connsiteY1" fmla="*/ 0 h 3895500"/>
              <a:gd name="connsiteX2" fmla="*/ 12193224 w 12193224"/>
              <a:gd name="connsiteY2" fmla="*/ 246767 h 3895500"/>
              <a:gd name="connsiteX3" fmla="*/ 12193224 w 12193224"/>
              <a:gd name="connsiteY3" fmla="*/ 3895500 h 3895500"/>
              <a:gd name="connsiteX4" fmla="*/ 11695542 w 12193224"/>
              <a:gd name="connsiteY4" fmla="*/ 3812356 h 3895500"/>
              <a:gd name="connsiteX5" fmla="*/ 0 w 12193224"/>
              <a:gd name="connsiteY5" fmla="*/ 1297276 h 3895500"/>
              <a:gd name="connsiteX6" fmla="*/ 0 w 12193224"/>
              <a:gd name="connsiteY6" fmla="*/ 68316 h 3895500"/>
              <a:gd name="connsiteX7" fmla="*/ 0 w 12193224"/>
              <a:gd name="connsiteY7" fmla="*/ 0 h 38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3224" h="3895500">
                <a:moveTo>
                  <a:pt x="0" y="0"/>
                </a:moveTo>
                <a:lnTo>
                  <a:pt x="12193224" y="0"/>
                </a:lnTo>
                <a:lnTo>
                  <a:pt x="12193224" y="246767"/>
                </a:lnTo>
                <a:cubicBezTo>
                  <a:pt x="12193224" y="1325156"/>
                  <a:pt x="12193224" y="2535979"/>
                  <a:pt x="12193224" y="3895500"/>
                </a:cubicBezTo>
                <a:cubicBezTo>
                  <a:pt x="12027332" y="3874712"/>
                  <a:pt x="11861436" y="3853928"/>
                  <a:pt x="11695542" y="3812356"/>
                </a:cubicBezTo>
                <a:cubicBezTo>
                  <a:pt x="7112716" y="3022496"/>
                  <a:pt x="3214200" y="2170279"/>
                  <a:pt x="0" y="1297276"/>
                </a:cubicBezTo>
                <a:cubicBezTo>
                  <a:pt x="0" y="1297276"/>
                  <a:pt x="0" y="1297276"/>
                  <a:pt x="0" y="6831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1360" y="1559681"/>
            <a:ext cx="4343400" cy="4920475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579828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accent3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966819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Opener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1" y="1773244"/>
            <a:ext cx="12682081" cy="5084756"/>
          </a:xfrm>
          <a:custGeom>
            <a:avLst/>
            <a:gdLst>
              <a:gd name="connsiteX0" fmla="*/ 9471990 w 12682081"/>
              <a:gd name="connsiteY0" fmla="*/ 542 h 5084756"/>
              <a:gd name="connsiteX1" fmla="*/ 12634063 w 12682081"/>
              <a:gd name="connsiteY1" fmla="*/ 4816991 h 5084756"/>
              <a:gd name="connsiteX2" fmla="*/ 12682081 w 12682081"/>
              <a:gd name="connsiteY2" fmla="*/ 5084756 h 5084756"/>
              <a:gd name="connsiteX3" fmla="*/ 0 w 12682081"/>
              <a:gd name="connsiteY3" fmla="*/ 5084756 h 5084756"/>
              <a:gd name="connsiteX4" fmla="*/ 0 w 12682081"/>
              <a:gd name="connsiteY4" fmla="*/ 2957111 h 5084756"/>
              <a:gd name="connsiteX5" fmla="*/ 26348 w 12682081"/>
              <a:gd name="connsiteY5" fmla="*/ 2948506 h 5084756"/>
              <a:gd name="connsiteX6" fmla="*/ 8652212 w 12682081"/>
              <a:gd name="connsiteY6" fmla="*/ 131371 h 5084756"/>
              <a:gd name="connsiteX7" fmla="*/ 9471990 w 12682081"/>
              <a:gd name="connsiteY7" fmla="*/ 542 h 5084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82081" h="5084756">
                <a:moveTo>
                  <a:pt x="9471990" y="542"/>
                </a:moveTo>
                <a:cubicBezTo>
                  <a:pt x="11348469" y="43621"/>
                  <a:pt x="12225265" y="2641773"/>
                  <a:pt x="12634063" y="4816991"/>
                </a:cubicBezTo>
                <a:lnTo>
                  <a:pt x="12682081" y="5084756"/>
                </a:lnTo>
                <a:lnTo>
                  <a:pt x="0" y="5084756"/>
                </a:lnTo>
                <a:lnTo>
                  <a:pt x="0" y="2957111"/>
                </a:lnTo>
                <a:lnTo>
                  <a:pt x="26348" y="2948506"/>
                </a:lnTo>
                <a:cubicBezTo>
                  <a:pt x="1039939" y="2617476"/>
                  <a:pt x="3356718" y="1860835"/>
                  <a:pt x="8652212" y="131371"/>
                </a:cubicBezTo>
                <a:cubicBezTo>
                  <a:pt x="8944735" y="35836"/>
                  <a:pt x="9217552" y="-5299"/>
                  <a:pt x="9471990" y="54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22635" y="3810000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15755" y="751840"/>
            <a:ext cx="5810544" cy="53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662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 userDrawn="1"/>
        </p:nvSpPr>
        <p:spPr>
          <a:xfrm>
            <a:off x="1" y="0"/>
            <a:ext cx="7037465" cy="6858000"/>
          </a:xfrm>
          <a:custGeom>
            <a:avLst/>
            <a:gdLst>
              <a:gd name="connsiteX0" fmla="*/ 0 w 7037465"/>
              <a:gd name="connsiteY0" fmla="*/ 0 h 6858000"/>
              <a:gd name="connsiteX1" fmla="*/ 7037465 w 7037465"/>
              <a:gd name="connsiteY1" fmla="*/ 0 h 6858000"/>
              <a:gd name="connsiteX2" fmla="*/ 7037465 w 7037465"/>
              <a:gd name="connsiteY2" fmla="*/ 114293 h 6858000"/>
              <a:gd name="connsiteX3" fmla="*/ 7037465 w 7037465"/>
              <a:gd name="connsiteY3" fmla="*/ 2657010 h 6858000"/>
              <a:gd name="connsiteX4" fmla="*/ 3733176 w 7037465"/>
              <a:gd name="connsiteY4" fmla="*/ 6564069 h 6858000"/>
              <a:gd name="connsiteX5" fmla="*/ 2097225 w 7037465"/>
              <a:gd name="connsiteY5" fmla="*/ 6832749 h 6858000"/>
              <a:gd name="connsiteX6" fmla="*/ 1943476 w 7037465"/>
              <a:gd name="connsiteY6" fmla="*/ 6858000 h 6858000"/>
              <a:gd name="connsiteX7" fmla="*/ 0 w 7037465"/>
              <a:gd name="connsiteY7" fmla="*/ 6858000 h 6858000"/>
              <a:gd name="connsiteX8" fmla="*/ 0 w 7037465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37465" h="6858000">
                <a:moveTo>
                  <a:pt x="0" y="0"/>
                </a:moveTo>
                <a:lnTo>
                  <a:pt x="7037465" y="0"/>
                </a:lnTo>
                <a:lnTo>
                  <a:pt x="7037465" y="114293"/>
                </a:lnTo>
                <a:cubicBezTo>
                  <a:pt x="7037465" y="2657010"/>
                  <a:pt x="7037465" y="2657010"/>
                  <a:pt x="7037465" y="2657010"/>
                </a:cubicBezTo>
                <a:cubicBezTo>
                  <a:pt x="7037465" y="4603435"/>
                  <a:pt x="5647678" y="6251504"/>
                  <a:pt x="3733176" y="6564069"/>
                </a:cubicBezTo>
                <a:cubicBezTo>
                  <a:pt x="3099579" y="6668128"/>
                  <a:pt x="2558794" y="6756943"/>
                  <a:pt x="2097225" y="6832749"/>
                </a:cubicBezTo>
                <a:lnTo>
                  <a:pt x="19434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034" y="411481"/>
            <a:ext cx="1577338" cy="820447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407988" y="2317233"/>
            <a:ext cx="2219960" cy="234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1600" dirty="0">
                <a:solidFill>
                  <a:schemeClr val="bg1"/>
                </a:solidFill>
              </a:rPr>
              <a:t>About </a:t>
            </a:r>
            <a:r>
              <a:rPr lang="en-US" sz="1600" dirty="0" err="1">
                <a:solidFill>
                  <a:schemeClr val="bg1"/>
                </a:solidFill>
              </a:rPr>
              <a:t>Sogeti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407988" y="4048433"/>
            <a:ext cx="2057400" cy="4072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>
              <a:lnSpc>
                <a:spcPct val="100000"/>
              </a:lnSpc>
              <a:spcAft>
                <a:spcPts val="400"/>
              </a:spcAft>
            </a:pPr>
            <a:r>
              <a:rPr lang="en-US" sz="900" dirty="0">
                <a:solidFill>
                  <a:schemeClr val="bg1"/>
                </a:solidFill>
              </a:rPr>
              <a:t>Learn more about us at</a:t>
            </a:r>
          </a:p>
          <a:p>
            <a:pPr algn="l">
              <a:lnSpc>
                <a:spcPct val="100000"/>
              </a:lnSpc>
              <a:spcAft>
                <a:spcPts val="400"/>
              </a:spcAft>
            </a:pPr>
            <a:r>
              <a:rPr lang="en-US" sz="1050" dirty="0">
                <a:solidFill>
                  <a:schemeClr val="bg1"/>
                </a:solidFill>
              </a:rPr>
              <a:t>www.sogeti.com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8305799" y="5764024"/>
            <a:ext cx="3512821" cy="44627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800" noProof="0" dirty="0">
                <a:solidFill>
                  <a:schemeClr val="tx1"/>
                </a:solidFill>
                <a:latin typeface="+mn-lt"/>
                <a:cs typeface="Arial"/>
              </a:rPr>
              <a:t>This message contains information that may be privileged or confidential and is the property of the </a:t>
            </a:r>
            <a:r>
              <a:rPr lang="en-US" sz="800" noProof="0" dirty="0" err="1">
                <a:solidFill>
                  <a:schemeClr val="tx1"/>
                </a:solidFill>
                <a:latin typeface="+mn-lt"/>
                <a:cs typeface="Arial"/>
              </a:rPr>
              <a:t>Capgemini</a:t>
            </a:r>
            <a:r>
              <a:rPr lang="en-US" sz="800" noProof="0" dirty="0">
                <a:solidFill>
                  <a:schemeClr val="tx1"/>
                </a:solidFill>
                <a:latin typeface="+mn-lt"/>
                <a:cs typeface="Arial"/>
              </a:rPr>
              <a:t> Group.</a:t>
            </a:r>
          </a:p>
          <a:p>
            <a:pPr algn="r">
              <a:spcAft>
                <a:spcPts val="600"/>
              </a:spcAft>
            </a:pPr>
            <a:r>
              <a:rPr lang="en-US" sz="800" noProof="0" dirty="0">
                <a:solidFill>
                  <a:schemeClr val="tx1"/>
                </a:solidFill>
                <a:latin typeface="+mn-lt"/>
                <a:cs typeface="Arial"/>
              </a:rPr>
              <a:t>Copyright</a:t>
            </a:r>
            <a:r>
              <a:rPr lang="en-US" sz="800" baseline="30000" noProof="0" dirty="0">
                <a:solidFill>
                  <a:schemeClr val="tx1"/>
                </a:solidFill>
                <a:latin typeface="+mn-lt"/>
                <a:cs typeface="Arial"/>
              </a:rPr>
              <a:t>©</a:t>
            </a:r>
            <a:r>
              <a:rPr lang="en-US" sz="800" noProof="0" dirty="0">
                <a:solidFill>
                  <a:schemeClr val="tx1"/>
                </a:solidFill>
                <a:latin typeface="+mn-lt"/>
                <a:cs typeface="Arial"/>
              </a:rPr>
              <a:t> 2019 </a:t>
            </a:r>
            <a:r>
              <a:rPr lang="en-US" sz="800" noProof="0" dirty="0" err="1">
                <a:solidFill>
                  <a:schemeClr val="tx1"/>
                </a:solidFill>
                <a:latin typeface="+mn-lt"/>
                <a:cs typeface="Arial"/>
              </a:rPr>
              <a:t>Sogeti</a:t>
            </a:r>
            <a:r>
              <a:rPr lang="en-US" sz="800" noProof="0" dirty="0">
                <a:solidFill>
                  <a:schemeClr val="tx1"/>
                </a:solidFill>
                <a:latin typeface="+mn-lt"/>
                <a:cs typeface="Arial"/>
              </a:rPr>
              <a:t>. All rights reserved.</a:t>
            </a:r>
          </a:p>
        </p:txBody>
      </p:sp>
      <p:sp>
        <p:nvSpPr>
          <p:cNvPr id="26" name="Rectangle 25">
            <a:hlinkClick r:id="rId3"/>
          </p:cNvPr>
          <p:cNvSpPr/>
          <p:nvPr userDrawn="1"/>
        </p:nvSpPr>
        <p:spPr>
          <a:xfrm>
            <a:off x="10730865" y="3812094"/>
            <a:ext cx="704850" cy="124676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Rectangle 26">
            <a:hlinkClick r:id="rId4"/>
          </p:cNvPr>
          <p:cNvSpPr/>
          <p:nvPr userDrawn="1"/>
        </p:nvSpPr>
        <p:spPr>
          <a:xfrm>
            <a:off x="6532245" y="4445639"/>
            <a:ext cx="1851660" cy="183449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Rectangle 29">
            <a:hlinkClick r:id="rId5"/>
          </p:cNvPr>
          <p:cNvSpPr/>
          <p:nvPr userDrawn="1"/>
        </p:nvSpPr>
        <p:spPr>
          <a:xfrm>
            <a:off x="407989" y="4235890"/>
            <a:ext cx="1105076" cy="18415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21" name="Picture 2" descr="D:\My Work\Template\Icons\Social Media\LinkedIN.png">
            <a:hlinkClick r:id="rId6"/>
            <a:extLst>
              <a:ext uri="{FF2B5EF4-FFF2-40B4-BE49-F238E27FC236}">
                <a16:creationId xmlns:a16="http://schemas.microsoft.com/office/drawing/2014/main" id="{08F614DE-51DA-4BFF-8E53-D2741450B87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0684065" y="5181600"/>
            <a:ext cx="333195" cy="333195"/>
          </a:xfrm>
          <a:prstGeom prst="rect">
            <a:avLst/>
          </a:prstGeom>
          <a:noFill/>
        </p:spPr>
      </p:pic>
      <p:pic>
        <p:nvPicPr>
          <p:cNvPr id="22" name="Picture 5" descr="D:\My Work\Template\Icons\Social Media\Twitter.png">
            <a:hlinkClick r:id="rId9"/>
            <a:extLst>
              <a:ext uri="{FF2B5EF4-FFF2-40B4-BE49-F238E27FC236}">
                <a16:creationId xmlns:a16="http://schemas.microsoft.com/office/drawing/2014/main" id="{407A4AAB-4D4A-41A6-8AB1-41DD0D45E3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1067442" y="5181600"/>
            <a:ext cx="333195" cy="333195"/>
          </a:xfrm>
          <a:prstGeom prst="rect">
            <a:avLst/>
          </a:prstGeom>
          <a:noFill/>
        </p:spPr>
      </p:pic>
      <p:pic>
        <p:nvPicPr>
          <p:cNvPr id="25" name="Picture 6" descr="D:\My Work\Template\Icons\Social Media\YouTube.png">
            <a:hlinkClick r:id="rId12"/>
            <a:extLst>
              <a:ext uri="{FF2B5EF4-FFF2-40B4-BE49-F238E27FC236}">
                <a16:creationId xmlns:a16="http://schemas.microsoft.com/office/drawing/2014/main" id="{B8D13D2F-BC30-4A06-B353-FAA883C674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1450818" y="5181600"/>
            <a:ext cx="333195" cy="333195"/>
          </a:xfrm>
          <a:prstGeom prst="rect">
            <a:avLst/>
          </a:prstGeom>
          <a:noFill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51D6730-9622-4316-9ACE-C0BFBC830794}"/>
              </a:ext>
            </a:extLst>
          </p:cNvPr>
          <p:cNvSpPr/>
          <p:nvPr userDrawn="1"/>
        </p:nvSpPr>
        <p:spPr>
          <a:xfrm>
            <a:off x="401188" y="2708920"/>
            <a:ext cx="5230812" cy="7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/>
            <a:r>
              <a:rPr lang="en-US" sz="900" kern="12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Sogeti is a leading provider of technology and engineering services. Sogeti delivers solutions that enable digital transformation and offers cutting-edge expertise in Cloud, Cybersecurity, Digital Manufacturing, Digital Assurance &amp; Testing, and emerging technologies. Sogeti combines agility and speed of implementation with strong technology supplier partnerships, world class methodologies and its global delivery model, </a:t>
            </a:r>
            <a:r>
              <a:rPr lang="en-US" sz="900" kern="1200" dirty="0" err="1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Rightshore</a:t>
            </a:r>
            <a:r>
              <a:rPr lang="en-US" sz="900" kern="12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®. Sogeti brings together more than 25,000 professionals in 15 countries, based in over 100 locations in Europe, USA and India. Sogeti is a wholly-owned subsidiary of Capgemini SE, listed on the Paris Stock Exchange. </a:t>
            </a:r>
            <a:endParaRPr lang="fr-FR" sz="900" kern="1200" dirty="0">
              <a:solidFill>
                <a:schemeClr val="lt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5493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7162801" y="2667000"/>
            <a:ext cx="5029201" cy="4191000"/>
          </a:xfrm>
          <a:custGeom>
            <a:avLst/>
            <a:gdLst>
              <a:gd name="connsiteX0" fmla="*/ 5029201 w 5029201"/>
              <a:gd name="connsiteY0" fmla="*/ 0 h 4191000"/>
              <a:gd name="connsiteX1" fmla="*/ 5029201 w 5029201"/>
              <a:gd name="connsiteY1" fmla="*/ 4050815 h 4191000"/>
              <a:gd name="connsiteX2" fmla="*/ 5029201 w 5029201"/>
              <a:gd name="connsiteY2" fmla="*/ 4191000 h 4191000"/>
              <a:gd name="connsiteX3" fmla="*/ 0 w 5029201"/>
              <a:gd name="connsiteY3" fmla="*/ 4191000 h 4191000"/>
              <a:gd name="connsiteX4" fmla="*/ 0 w 5029201"/>
              <a:gd name="connsiteY4" fmla="*/ 4087004 h 4191000"/>
              <a:gd name="connsiteX5" fmla="*/ 0 w 5029201"/>
              <a:gd name="connsiteY5" fmla="*/ 1070904 h 4191000"/>
              <a:gd name="connsiteX6" fmla="*/ 2360645 w 5029201"/>
              <a:gd name="connsiteY6" fmla="*/ 505467 h 4191000"/>
              <a:gd name="connsiteX7" fmla="*/ 5029201 w 5029201"/>
              <a:gd name="connsiteY7" fmla="*/ 0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29201" h="4191000">
                <a:moveTo>
                  <a:pt x="5029201" y="0"/>
                </a:moveTo>
                <a:cubicBezTo>
                  <a:pt x="5029201" y="2081302"/>
                  <a:pt x="5029201" y="3317075"/>
                  <a:pt x="5029201" y="4050815"/>
                </a:cubicBezTo>
                <a:lnTo>
                  <a:pt x="5029201" y="4191000"/>
                </a:lnTo>
                <a:lnTo>
                  <a:pt x="0" y="4191000"/>
                </a:lnTo>
                <a:lnTo>
                  <a:pt x="0" y="4087004"/>
                </a:lnTo>
                <a:cubicBezTo>
                  <a:pt x="0" y="1070904"/>
                  <a:pt x="0" y="1070904"/>
                  <a:pt x="0" y="1070904"/>
                </a:cubicBezTo>
                <a:cubicBezTo>
                  <a:pt x="709904" y="873858"/>
                  <a:pt x="1496786" y="685379"/>
                  <a:pt x="2360645" y="505467"/>
                </a:cubicBezTo>
                <a:cubicBezTo>
                  <a:pt x="3121868" y="342690"/>
                  <a:pt x="4960776" y="8567"/>
                  <a:pt x="502920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26722" y="3491378"/>
            <a:ext cx="2219960" cy="234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1600" dirty="0">
                <a:solidFill>
                  <a:schemeClr val="accent5"/>
                </a:solidFill>
              </a:rPr>
              <a:t>About </a:t>
            </a:r>
            <a:r>
              <a:rPr lang="en-US" sz="1600" dirty="0" err="1">
                <a:solidFill>
                  <a:schemeClr val="accent5"/>
                </a:solidFill>
              </a:rPr>
              <a:t>Sogeti</a:t>
            </a:r>
            <a:endParaRPr lang="en-US" sz="1600" dirty="0">
              <a:solidFill>
                <a:schemeClr val="accent5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426722" y="5407369"/>
            <a:ext cx="2057400" cy="4072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>
              <a:lnSpc>
                <a:spcPct val="100000"/>
              </a:lnSpc>
              <a:spcAft>
                <a:spcPts val="400"/>
              </a:spcAft>
            </a:pPr>
            <a:r>
              <a:rPr lang="en-US" sz="900" dirty="0">
                <a:solidFill>
                  <a:schemeClr val="tx1"/>
                </a:solidFill>
              </a:rPr>
              <a:t>Learn more about us at</a:t>
            </a:r>
            <a:endParaRPr lang="en-US" sz="900" dirty="0">
              <a:solidFill>
                <a:schemeClr val="accent5"/>
              </a:solidFill>
            </a:endParaRPr>
          </a:p>
          <a:p>
            <a:pPr algn="l">
              <a:lnSpc>
                <a:spcPct val="100000"/>
              </a:lnSpc>
              <a:spcAft>
                <a:spcPts val="400"/>
              </a:spcAft>
            </a:pPr>
            <a:r>
              <a:rPr lang="en-US" sz="1050" dirty="0">
                <a:solidFill>
                  <a:schemeClr val="accent5"/>
                </a:solidFill>
              </a:rPr>
              <a:t>www.sogeti.com</a:t>
            </a:r>
          </a:p>
        </p:txBody>
      </p:sp>
      <p:sp>
        <p:nvSpPr>
          <p:cNvPr id="30" name="Rectangle 29">
            <a:hlinkClick r:id="rId2"/>
          </p:cNvPr>
          <p:cNvSpPr/>
          <p:nvPr userDrawn="1"/>
        </p:nvSpPr>
        <p:spPr>
          <a:xfrm>
            <a:off x="426723" y="5594826"/>
            <a:ext cx="1105076" cy="18415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7696201" y="5841671"/>
            <a:ext cx="4087812" cy="44627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This message contains information that may be privileged or confidential and is the property of the </a:t>
            </a:r>
            <a:r>
              <a:rPr lang="en-US" sz="800" noProof="0" dirty="0" err="1">
                <a:solidFill>
                  <a:schemeClr val="bg1"/>
                </a:solidFill>
                <a:latin typeface="+mn-lt"/>
                <a:cs typeface="Arial"/>
              </a:rPr>
              <a:t>Capgemini</a:t>
            </a: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 Group.</a:t>
            </a:r>
          </a:p>
          <a:p>
            <a:pPr algn="r">
              <a:spcAft>
                <a:spcPts val="600"/>
              </a:spcAft>
            </a:pP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Copyright</a:t>
            </a:r>
            <a:r>
              <a:rPr lang="en-US" sz="800" baseline="30000" noProof="0" dirty="0">
                <a:solidFill>
                  <a:schemeClr val="bg1"/>
                </a:solidFill>
                <a:latin typeface="+mn-lt"/>
                <a:cs typeface="Arial"/>
              </a:rPr>
              <a:t>©</a:t>
            </a: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 2018 </a:t>
            </a:r>
            <a:r>
              <a:rPr lang="en-US" sz="800" noProof="0" dirty="0" err="1">
                <a:solidFill>
                  <a:schemeClr val="bg1"/>
                </a:solidFill>
                <a:latin typeface="+mn-lt"/>
                <a:cs typeface="Arial"/>
              </a:rPr>
              <a:t>Sogeti</a:t>
            </a: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2" y="411481"/>
            <a:ext cx="1577338" cy="820447"/>
          </a:xfrm>
          <a:prstGeom prst="rect">
            <a:avLst/>
          </a:prstGeom>
        </p:spPr>
      </p:pic>
      <p:pic>
        <p:nvPicPr>
          <p:cNvPr id="10" name="Picture 2" descr="D:\My Work\Template\Icons\Social Media\LinkedIN.png">
            <a:hlinkClick r:id="rId4"/>
            <a:extLst>
              <a:ext uri="{FF2B5EF4-FFF2-40B4-BE49-F238E27FC236}">
                <a16:creationId xmlns:a16="http://schemas.microsoft.com/office/drawing/2014/main" id="{69B0AD73-FA6F-418A-94C3-EED4E25A53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84066" y="5181600"/>
            <a:ext cx="333195" cy="333195"/>
          </a:xfrm>
          <a:prstGeom prst="rect">
            <a:avLst/>
          </a:prstGeom>
          <a:noFill/>
        </p:spPr>
      </p:pic>
      <p:pic>
        <p:nvPicPr>
          <p:cNvPr id="11" name="Picture 5" descr="D:\My Work\Template\Icons\Social Media\Twitter.png">
            <a:hlinkClick r:id="rId6"/>
            <a:extLst>
              <a:ext uri="{FF2B5EF4-FFF2-40B4-BE49-F238E27FC236}">
                <a16:creationId xmlns:a16="http://schemas.microsoft.com/office/drawing/2014/main" id="{CD01C794-85B7-4ED7-A647-3BFD39BDA8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067442" y="5181600"/>
            <a:ext cx="333195" cy="333195"/>
          </a:xfrm>
          <a:prstGeom prst="rect">
            <a:avLst/>
          </a:prstGeom>
          <a:noFill/>
        </p:spPr>
      </p:pic>
      <p:pic>
        <p:nvPicPr>
          <p:cNvPr id="13" name="Picture 6" descr="D:\My Work\Template\Icons\Social Media\YouTube.png">
            <a:hlinkClick r:id="rId8"/>
            <a:extLst>
              <a:ext uri="{FF2B5EF4-FFF2-40B4-BE49-F238E27FC236}">
                <a16:creationId xmlns:a16="http://schemas.microsoft.com/office/drawing/2014/main" id="{721FA104-A027-4E51-8E5C-6108C26E223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1450818" y="5181600"/>
            <a:ext cx="333195" cy="333195"/>
          </a:xfrm>
          <a:prstGeom prst="rect">
            <a:avLst/>
          </a:prstGeom>
          <a:noFill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B1D44DE-9375-4835-B18F-A334E66D7F1C}"/>
              </a:ext>
            </a:extLst>
          </p:cNvPr>
          <p:cNvSpPr/>
          <p:nvPr userDrawn="1"/>
        </p:nvSpPr>
        <p:spPr>
          <a:xfrm>
            <a:off x="401188" y="3861048"/>
            <a:ext cx="4628012" cy="7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/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Sogeti is a leading provider of technology and engineering services. Sogeti delivers solutions that enable digital transformation and offers cutting-edge expertise in Cloud, Cybersecurity, Digital Manufacturing, Digital Assurance &amp; Testing, and emerging technologies. Sogeti combines agility and speed of implementation with strong technology supplier partnerships, world class methodologies and its global delivery model, 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Rightshore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®. Sogeti brings together more than 25,000 professionals in 15 countries, based in over 100 locations in Europe, USA and India. Sogeti is a wholly-owned subsidiary of Capgemini SE, listed on the Paris Stock Exchange. </a:t>
            </a:r>
            <a:endParaRPr lang="fr-FR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47701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>
            <a:off x="0" y="0"/>
            <a:ext cx="6096000" cy="5796064"/>
          </a:xfrm>
          <a:custGeom>
            <a:avLst/>
            <a:gdLst>
              <a:gd name="connsiteX0" fmla="*/ 0 w 6096000"/>
              <a:gd name="connsiteY0" fmla="*/ 0 h 5796064"/>
              <a:gd name="connsiteX1" fmla="*/ 6096000 w 6096000"/>
              <a:gd name="connsiteY1" fmla="*/ 0 h 5796064"/>
              <a:gd name="connsiteX2" fmla="*/ 6096000 w 6096000"/>
              <a:gd name="connsiteY2" fmla="*/ 133757 h 5796064"/>
              <a:gd name="connsiteX3" fmla="*/ 6096000 w 6096000"/>
              <a:gd name="connsiteY3" fmla="*/ 4034055 h 5796064"/>
              <a:gd name="connsiteX4" fmla="*/ 0 w 6096000"/>
              <a:gd name="connsiteY4" fmla="*/ 5309105 h 5796064"/>
              <a:gd name="connsiteX5" fmla="*/ 0 w 6096000"/>
              <a:gd name="connsiteY5" fmla="*/ 8972 h 5796064"/>
              <a:gd name="connsiteX6" fmla="*/ 0 w 6096000"/>
              <a:gd name="connsiteY6" fmla="*/ 0 h 579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5796064">
                <a:moveTo>
                  <a:pt x="0" y="0"/>
                </a:moveTo>
                <a:lnTo>
                  <a:pt x="6096000" y="0"/>
                </a:lnTo>
                <a:lnTo>
                  <a:pt x="6096000" y="133757"/>
                </a:lnTo>
                <a:cubicBezTo>
                  <a:pt x="6096000" y="1105896"/>
                  <a:pt x="6096000" y="2375629"/>
                  <a:pt x="6096000" y="4034055"/>
                </a:cubicBezTo>
                <a:cubicBezTo>
                  <a:pt x="6096000" y="6848354"/>
                  <a:pt x="721895" y="5492896"/>
                  <a:pt x="0" y="5309105"/>
                </a:cubicBezTo>
                <a:cubicBezTo>
                  <a:pt x="0" y="5309105"/>
                  <a:pt x="0" y="5309105"/>
                  <a:pt x="0" y="897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7155492" y="2453640"/>
            <a:ext cx="2219960" cy="234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1600" dirty="0">
                <a:solidFill>
                  <a:schemeClr val="accent3"/>
                </a:solidFill>
              </a:rPr>
              <a:t>About </a:t>
            </a:r>
            <a:r>
              <a:rPr lang="en-US" sz="1600" dirty="0" err="1">
                <a:solidFill>
                  <a:schemeClr val="accent3"/>
                </a:solidFill>
              </a:rPr>
              <a:t>Sogeti</a:t>
            </a:r>
            <a:endParaRPr lang="en-US" sz="1600" dirty="0">
              <a:solidFill>
                <a:schemeClr val="accent3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7155492" y="4369631"/>
            <a:ext cx="2057400" cy="4072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>
              <a:lnSpc>
                <a:spcPct val="100000"/>
              </a:lnSpc>
              <a:spcAft>
                <a:spcPts val="400"/>
              </a:spcAft>
            </a:pPr>
            <a:r>
              <a:rPr lang="en-US" sz="900" dirty="0">
                <a:solidFill>
                  <a:schemeClr val="tx1"/>
                </a:solidFill>
              </a:rPr>
              <a:t>Learn more about us at</a:t>
            </a:r>
            <a:endParaRPr lang="en-US" sz="900" dirty="0">
              <a:solidFill>
                <a:schemeClr val="accent3"/>
              </a:solidFill>
            </a:endParaRPr>
          </a:p>
          <a:p>
            <a:pPr algn="l">
              <a:lnSpc>
                <a:spcPct val="100000"/>
              </a:lnSpc>
              <a:spcAft>
                <a:spcPts val="400"/>
              </a:spcAft>
            </a:pPr>
            <a:r>
              <a:rPr lang="en-US" sz="1050" dirty="0">
                <a:solidFill>
                  <a:schemeClr val="accent3"/>
                </a:solidFill>
              </a:rPr>
              <a:t>www.sogeti.com</a:t>
            </a:r>
          </a:p>
        </p:txBody>
      </p:sp>
      <p:sp>
        <p:nvSpPr>
          <p:cNvPr id="30" name="Rectangle 29">
            <a:hlinkClick r:id="rId2"/>
          </p:cNvPr>
          <p:cNvSpPr/>
          <p:nvPr userDrawn="1"/>
        </p:nvSpPr>
        <p:spPr>
          <a:xfrm>
            <a:off x="7175636" y="4555357"/>
            <a:ext cx="1105076" cy="18415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420526" y="4596379"/>
            <a:ext cx="3999073" cy="44627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This message contains information that may be privileged or confidential and is the property of the </a:t>
            </a:r>
            <a:r>
              <a:rPr lang="en-US" sz="800" noProof="0" dirty="0" err="1">
                <a:solidFill>
                  <a:schemeClr val="bg1"/>
                </a:solidFill>
                <a:latin typeface="+mn-lt"/>
                <a:cs typeface="Arial"/>
              </a:rPr>
              <a:t>Capgemini</a:t>
            </a: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 Group.</a:t>
            </a:r>
          </a:p>
          <a:p>
            <a:pPr algn="l">
              <a:spcAft>
                <a:spcPts val="600"/>
              </a:spcAft>
            </a:pP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Copyright</a:t>
            </a:r>
            <a:r>
              <a:rPr lang="en-US" sz="800" baseline="30000" noProof="0" dirty="0">
                <a:solidFill>
                  <a:schemeClr val="bg1"/>
                </a:solidFill>
                <a:latin typeface="+mn-lt"/>
                <a:cs typeface="Arial"/>
              </a:rPr>
              <a:t>©</a:t>
            </a: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 2018 </a:t>
            </a:r>
            <a:r>
              <a:rPr lang="en-US" sz="800" noProof="0" dirty="0" err="1">
                <a:solidFill>
                  <a:schemeClr val="bg1"/>
                </a:solidFill>
                <a:latin typeface="+mn-lt"/>
                <a:cs typeface="Arial"/>
              </a:rPr>
              <a:t>Sogeti</a:t>
            </a:r>
            <a:r>
              <a:rPr lang="en-US" sz="800" noProof="0" dirty="0">
                <a:solidFill>
                  <a:schemeClr val="bg1"/>
                </a:solidFill>
                <a:latin typeface="+mn-lt"/>
                <a:cs typeface="Arial"/>
              </a:rPr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034" y="411481"/>
            <a:ext cx="1577338" cy="820447"/>
          </a:xfrm>
          <a:prstGeom prst="rect">
            <a:avLst/>
          </a:prstGeom>
        </p:spPr>
      </p:pic>
      <p:pic>
        <p:nvPicPr>
          <p:cNvPr id="9" name="Picture 2" descr="D:\My Work\Template\Icons\Social Media\LinkedIN.png">
            <a:hlinkClick r:id="rId4"/>
            <a:extLst>
              <a:ext uri="{FF2B5EF4-FFF2-40B4-BE49-F238E27FC236}">
                <a16:creationId xmlns:a16="http://schemas.microsoft.com/office/drawing/2014/main" id="{69B0AD73-FA6F-418A-94C3-EED4E25A53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0526" y="3962400"/>
            <a:ext cx="333195" cy="333195"/>
          </a:xfrm>
          <a:prstGeom prst="rect">
            <a:avLst/>
          </a:prstGeom>
          <a:noFill/>
        </p:spPr>
      </p:pic>
      <p:pic>
        <p:nvPicPr>
          <p:cNvPr id="12" name="Picture 5" descr="D:\My Work\Template\Icons\Social Media\Twitter.png">
            <a:hlinkClick r:id="rId6"/>
            <a:extLst>
              <a:ext uri="{FF2B5EF4-FFF2-40B4-BE49-F238E27FC236}">
                <a16:creationId xmlns:a16="http://schemas.microsoft.com/office/drawing/2014/main" id="{CD01C794-85B7-4ED7-A647-3BFD39BDA8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03902" y="3962400"/>
            <a:ext cx="333195" cy="333195"/>
          </a:xfrm>
          <a:prstGeom prst="rect">
            <a:avLst/>
          </a:prstGeom>
          <a:noFill/>
        </p:spPr>
      </p:pic>
      <p:pic>
        <p:nvPicPr>
          <p:cNvPr id="13" name="Picture 6" descr="D:\My Work\Template\Icons\Social Media\YouTube.png">
            <a:hlinkClick r:id="rId8"/>
            <a:extLst>
              <a:ext uri="{FF2B5EF4-FFF2-40B4-BE49-F238E27FC236}">
                <a16:creationId xmlns:a16="http://schemas.microsoft.com/office/drawing/2014/main" id="{721FA104-A027-4E51-8E5C-6108C26E223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187278" y="3962400"/>
            <a:ext cx="333195" cy="333195"/>
          </a:xfrm>
          <a:prstGeom prst="rect">
            <a:avLst/>
          </a:prstGeom>
          <a:noFill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C9E7AB6-360B-4526-A05F-E716E577D207}"/>
              </a:ext>
            </a:extLst>
          </p:cNvPr>
          <p:cNvSpPr/>
          <p:nvPr userDrawn="1"/>
        </p:nvSpPr>
        <p:spPr>
          <a:xfrm>
            <a:off x="7155491" y="2852936"/>
            <a:ext cx="4628012" cy="7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just"/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Sogeti is a leading provider of technology and engineering services. Sogeti delivers solutions that enable digital transformation and offers cutting-edge expertise in Cloud, Cybersecurity, Digital Manufacturing, Digital Assurance &amp; Testing, and emerging technologies. Sogeti combines agility and speed of implementation with strong technology supplier partnerships, world class methodologies and its global delivery model, 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Rightshore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®. Sogeti brings together more than 25,000 professionals in 15 countries, based in over 100 locations in Europe, USA and India. Sogeti is a wholly-owned subsidiary of Capgemini SE, listed on the Paris Stock Exchange. </a:t>
            </a:r>
            <a:endParaRPr lang="fr-FR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6574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/>
          <p:cNvSpPr/>
          <p:nvPr userDrawn="1"/>
        </p:nvSpPr>
        <p:spPr>
          <a:xfrm>
            <a:off x="7631598" y="0"/>
            <a:ext cx="4560403" cy="6858001"/>
          </a:xfrm>
          <a:custGeom>
            <a:avLst/>
            <a:gdLst>
              <a:gd name="connsiteX0" fmla="*/ 3889339 w 4560403"/>
              <a:gd name="connsiteY0" fmla="*/ 0 h 6858001"/>
              <a:gd name="connsiteX1" fmla="*/ 4560403 w 4560403"/>
              <a:gd name="connsiteY1" fmla="*/ 0 h 6858001"/>
              <a:gd name="connsiteX2" fmla="*/ 4560403 w 4560403"/>
              <a:gd name="connsiteY2" fmla="*/ 6858001 h 6858001"/>
              <a:gd name="connsiteX3" fmla="*/ 797256 w 4560403"/>
              <a:gd name="connsiteY3" fmla="*/ 6858001 h 6858001"/>
              <a:gd name="connsiteX4" fmla="*/ 788343 w 4560403"/>
              <a:gd name="connsiteY4" fmla="*/ 6827268 h 6858001"/>
              <a:gd name="connsiteX5" fmla="*/ 116308 w 4560403"/>
              <a:gd name="connsiteY5" fmla="*/ 4510048 h 6858001"/>
              <a:gd name="connsiteX6" fmla="*/ 1654161 w 4560403"/>
              <a:gd name="connsiteY6" fmla="*/ 1075400 h 6858001"/>
              <a:gd name="connsiteX7" fmla="*/ 3880655 w 4560403"/>
              <a:gd name="connsiteY7" fmla="*/ 4178 h 6858001"/>
              <a:gd name="connsiteX8" fmla="*/ 3889339 w 4560403"/>
              <a:gd name="connsiteY8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0403" h="6858001">
                <a:moveTo>
                  <a:pt x="3889339" y="0"/>
                </a:moveTo>
                <a:lnTo>
                  <a:pt x="4560403" y="0"/>
                </a:lnTo>
                <a:lnTo>
                  <a:pt x="4560403" y="6858001"/>
                </a:lnTo>
                <a:lnTo>
                  <a:pt x="797256" y="6858001"/>
                </a:lnTo>
                <a:lnTo>
                  <a:pt x="788343" y="6827268"/>
                </a:lnTo>
                <a:cubicBezTo>
                  <a:pt x="116308" y="4510048"/>
                  <a:pt x="116308" y="4510048"/>
                  <a:pt x="116308" y="4510048"/>
                </a:cubicBezTo>
                <a:cubicBezTo>
                  <a:pt x="-280530" y="3141724"/>
                  <a:pt x="364088" y="1689508"/>
                  <a:pt x="1654161" y="1075400"/>
                </a:cubicBezTo>
                <a:cubicBezTo>
                  <a:pt x="2768462" y="539282"/>
                  <a:pt x="3456195" y="208397"/>
                  <a:pt x="3880655" y="4178"/>
                </a:cubicBezTo>
                <a:lnTo>
                  <a:pt x="388933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798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0798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2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43256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399153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</a:t>
            </a:r>
          </a:p>
        </p:txBody>
      </p:sp>
      <p:sp>
        <p:nvSpPr>
          <p:cNvPr id="24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1577791" y="6555971"/>
            <a:ext cx="1039812" cy="21523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Date</a:t>
            </a:r>
          </a:p>
        </p:txBody>
      </p:sp>
      <p:sp>
        <p:nvSpPr>
          <p:cNvPr id="25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2094314" y="6555758"/>
            <a:ext cx="25919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2018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Sogeti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. All rights reserved.</a:t>
            </a:r>
          </a:p>
        </p:txBody>
      </p:sp>
      <p:cxnSp>
        <p:nvCxnSpPr>
          <p:cNvPr id="26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95072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49520" y="1654230"/>
            <a:ext cx="7363358" cy="478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407988" y="2118167"/>
            <a:ext cx="11376025" cy="2683397"/>
            <a:chOff x="407988" y="3962400"/>
            <a:chExt cx="11124255" cy="2286000"/>
          </a:xfrm>
          <a:solidFill>
            <a:schemeClr val="bg2"/>
          </a:solidFill>
        </p:grpSpPr>
        <p:sp>
          <p:nvSpPr>
            <p:cNvPr id="32" name="Rectangle 31"/>
            <p:cNvSpPr/>
            <p:nvPr userDrawn="1"/>
          </p:nvSpPr>
          <p:spPr>
            <a:xfrm>
              <a:off x="407988" y="3962400"/>
              <a:ext cx="3554412" cy="228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4192909" y="3962400"/>
              <a:ext cx="3554412" cy="228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7977831" y="3962400"/>
              <a:ext cx="3554412" cy="228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/>
          <p:cNvGrpSpPr/>
          <p:nvPr userDrawn="1"/>
        </p:nvGrpSpPr>
        <p:grpSpPr>
          <a:xfrm>
            <a:off x="407988" y="4379090"/>
            <a:ext cx="11376025" cy="1963838"/>
            <a:chOff x="407988" y="3962400"/>
            <a:chExt cx="11124255" cy="2286000"/>
          </a:xfrm>
        </p:grpSpPr>
        <p:sp>
          <p:nvSpPr>
            <p:cNvPr id="41" name="Rectangle 40"/>
            <p:cNvSpPr/>
            <p:nvPr userDrawn="1"/>
          </p:nvSpPr>
          <p:spPr>
            <a:xfrm>
              <a:off x="407988" y="3962400"/>
              <a:ext cx="3554412" cy="228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/>
            <p:cNvSpPr/>
            <p:nvPr userDrawn="1"/>
          </p:nvSpPr>
          <p:spPr>
            <a:xfrm>
              <a:off x="4192909" y="3962400"/>
              <a:ext cx="3554412" cy="228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/>
            <p:cNvSpPr/>
            <p:nvPr userDrawn="1"/>
          </p:nvSpPr>
          <p:spPr>
            <a:xfrm>
              <a:off x="7977831" y="3962400"/>
              <a:ext cx="3554412" cy="228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oup 43"/>
          <p:cNvGrpSpPr/>
          <p:nvPr userDrawn="1"/>
        </p:nvGrpSpPr>
        <p:grpSpPr>
          <a:xfrm>
            <a:off x="8373319" y="3927105"/>
            <a:ext cx="1060048" cy="656220"/>
            <a:chOff x="402908" y="4604216"/>
            <a:chExt cx="920734" cy="569978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908" y="4604216"/>
              <a:ext cx="920734" cy="569978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588264" y="4685498"/>
              <a:ext cx="477849" cy="347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03</a:t>
              </a:r>
            </a:p>
          </p:txBody>
        </p:sp>
      </p:grpSp>
      <p:grpSp>
        <p:nvGrpSpPr>
          <p:cNvPr id="47" name="Group 46"/>
          <p:cNvGrpSpPr/>
          <p:nvPr userDrawn="1"/>
        </p:nvGrpSpPr>
        <p:grpSpPr>
          <a:xfrm>
            <a:off x="4391628" y="3927105"/>
            <a:ext cx="1060048" cy="656220"/>
            <a:chOff x="402908" y="4604216"/>
            <a:chExt cx="920734" cy="56997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908" y="4604216"/>
              <a:ext cx="920734" cy="569978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588264" y="4685498"/>
              <a:ext cx="477849" cy="347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02</a:t>
              </a:r>
            </a:p>
          </p:txBody>
        </p:sp>
      </p:grpSp>
      <p:grpSp>
        <p:nvGrpSpPr>
          <p:cNvPr id="54" name="Group 53"/>
          <p:cNvGrpSpPr/>
          <p:nvPr userDrawn="1"/>
        </p:nvGrpSpPr>
        <p:grpSpPr>
          <a:xfrm>
            <a:off x="617317" y="3927105"/>
            <a:ext cx="1060048" cy="656220"/>
            <a:chOff x="402908" y="4604216"/>
            <a:chExt cx="920734" cy="569978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908" y="4604216"/>
              <a:ext cx="920734" cy="569978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588264" y="4685498"/>
              <a:ext cx="477849" cy="347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01</a:t>
              </a:r>
            </a:p>
          </p:txBody>
        </p:sp>
      </p:grpSp>
      <p:pic>
        <p:nvPicPr>
          <p:cNvPr id="57" name="Picture 5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741" y="1862571"/>
            <a:ext cx="3193059" cy="1978701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384726" y="1360456"/>
            <a:ext cx="1694139" cy="193343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8541" y="1862571"/>
            <a:ext cx="3193059" cy="1978701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6701" y="1395468"/>
            <a:ext cx="2168659" cy="200813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8381" y="1862571"/>
            <a:ext cx="3193059" cy="1978701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6360" y="1578863"/>
            <a:ext cx="1996972" cy="1727697"/>
          </a:xfrm>
          <a:prstGeom prst="rect">
            <a:avLst/>
          </a:prstGeom>
        </p:spPr>
      </p:pic>
      <p:sp>
        <p:nvSpPr>
          <p:cNvPr id="35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48432" y="4675270"/>
            <a:ext cx="3373328" cy="15223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99072" y="4675270"/>
            <a:ext cx="3373328" cy="15223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59872" y="4675270"/>
            <a:ext cx="3373328" cy="15223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cxnSp>
        <p:nvCxnSpPr>
          <p:cNvPr id="67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43256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27">
            <a:hlinkClick r:id="rId7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399153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</a:t>
            </a:r>
          </a:p>
        </p:txBody>
      </p:sp>
      <p:sp>
        <p:nvSpPr>
          <p:cNvPr id="69" name="Rectangle 27">
            <a:hlinkClick r:id="rId7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1577791" y="6555971"/>
            <a:ext cx="1039812" cy="21523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Date</a:t>
            </a:r>
          </a:p>
        </p:txBody>
      </p:sp>
      <p:sp>
        <p:nvSpPr>
          <p:cNvPr id="70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2094314" y="6555758"/>
            <a:ext cx="25919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2018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Sogeti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. All rights reserved.</a:t>
            </a:r>
          </a:p>
        </p:txBody>
      </p:sp>
      <p:cxnSp>
        <p:nvCxnSpPr>
          <p:cNvPr id="71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95072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7722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10"/>
          <p:cNvSpPr>
            <a:spLocks/>
          </p:cNvSpPr>
          <p:nvPr userDrawn="1"/>
        </p:nvSpPr>
        <p:spPr bwMode="auto">
          <a:xfrm>
            <a:off x="0" y="0"/>
            <a:ext cx="4191000" cy="6799548"/>
          </a:xfrm>
          <a:custGeom>
            <a:avLst/>
            <a:gdLst>
              <a:gd name="T0" fmla="*/ 0 w 532"/>
              <a:gd name="T1" fmla="*/ 0 h 861"/>
              <a:gd name="T2" fmla="*/ 0 w 532"/>
              <a:gd name="T3" fmla="*/ 727 h 861"/>
              <a:gd name="T4" fmla="*/ 532 w 532"/>
              <a:gd name="T5" fmla="*/ 616 h 861"/>
              <a:gd name="T6" fmla="*/ 532 w 532"/>
              <a:gd name="T7" fmla="*/ 0 h 861"/>
              <a:gd name="T8" fmla="*/ 0 w 532"/>
              <a:gd name="T9" fmla="*/ 0 h 8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2" h="861">
                <a:moveTo>
                  <a:pt x="0" y="0"/>
                </a:moveTo>
                <a:cubicBezTo>
                  <a:pt x="0" y="727"/>
                  <a:pt x="0" y="727"/>
                  <a:pt x="0" y="727"/>
                </a:cubicBezTo>
                <a:cubicBezTo>
                  <a:pt x="63" y="743"/>
                  <a:pt x="532" y="861"/>
                  <a:pt x="532" y="616"/>
                </a:cubicBezTo>
                <a:cubicBezTo>
                  <a:pt x="532" y="0"/>
                  <a:pt x="532" y="0"/>
                  <a:pt x="53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50" name="Picture 4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0800" y="1441812"/>
            <a:ext cx="2971800" cy="5011222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0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836" y="1382131"/>
            <a:ext cx="3373328" cy="246221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8836" y="1890131"/>
            <a:ext cx="2079721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40463" y="1412874"/>
            <a:ext cx="5543549" cy="50401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cxnSp>
        <p:nvCxnSpPr>
          <p:cNvPr id="22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43256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399153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</a:t>
            </a:r>
          </a:p>
        </p:txBody>
      </p:sp>
      <p:sp>
        <p:nvSpPr>
          <p:cNvPr id="24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1577791" y="6555971"/>
            <a:ext cx="1039812" cy="21523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Date</a:t>
            </a:r>
          </a:p>
        </p:txBody>
      </p:sp>
      <p:sp>
        <p:nvSpPr>
          <p:cNvPr id="25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2094314" y="6555758"/>
            <a:ext cx="25919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2018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Sogeti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. All rights reserved.</a:t>
            </a:r>
          </a:p>
        </p:txBody>
      </p:sp>
      <p:cxnSp>
        <p:nvCxnSpPr>
          <p:cNvPr id="26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95072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185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886200"/>
            <a:ext cx="9319260" cy="25761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5" name="Freeform 24"/>
          <p:cNvSpPr/>
          <p:nvPr userDrawn="1"/>
        </p:nvSpPr>
        <p:spPr>
          <a:xfrm>
            <a:off x="5120014" y="1680518"/>
            <a:ext cx="7071986" cy="5177482"/>
          </a:xfrm>
          <a:custGeom>
            <a:avLst/>
            <a:gdLst>
              <a:gd name="connsiteX0" fmla="*/ 7071986 w 7071986"/>
              <a:gd name="connsiteY0" fmla="*/ 0 h 5177482"/>
              <a:gd name="connsiteX1" fmla="*/ 7071986 w 7071986"/>
              <a:gd name="connsiteY1" fmla="*/ 5177482 h 5177482"/>
              <a:gd name="connsiteX2" fmla="*/ 418101 w 7071986"/>
              <a:gd name="connsiteY2" fmla="*/ 5177482 h 5177482"/>
              <a:gd name="connsiteX3" fmla="*/ 364654 w 7071986"/>
              <a:gd name="connsiteY3" fmla="*/ 4968325 h 5177482"/>
              <a:gd name="connsiteX4" fmla="*/ 0 w 7071986"/>
              <a:gd name="connsiteY4" fmla="*/ 3541321 h 5177482"/>
              <a:gd name="connsiteX5" fmla="*/ 3728314 w 7071986"/>
              <a:gd name="connsiteY5" fmla="*/ 1575222 h 5177482"/>
              <a:gd name="connsiteX6" fmla="*/ 7065199 w 7071986"/>
              <a:gd name="connsiteY6" fmla="*/ 3119 h 5177482"/>
              <a:gd name="connsiteX7" fmla="*/ 7071986 w 7071986"/>
              <a:gd name="connsiteY7" fmla="*/ 0 h 5177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71986" h="5177482">
                <a:moveTo>
                  <a:pt x="7071986" y="0"/>
                </a:moveTo>
                <a:lnTo>
                  <a:pt x="7071986" y="5177482"/>
                </a:lnTo>
                <a:lnTo>
                  <a:pt x="418101" y="5177482"/>
                </a:lnTo>
                <a:lnTo>
                  <a:pt x="364654" y="4968325"/>
                </a:lnTo>
                <a:cubicBezTo>
                  <a:pt x="0" y="3541321"/>
                  <a:pt x="0" y="3541321"/>
                  <a:pt x="0" y="3541321"/>
                </a:cubicBezTo>
                <a:cubicBezTo>
                  <a:pt x="1109586" y="2904634"/>
                  <a:pt x="2352357" y="2249268"/>
                  <a:pt x="3728314" y="1575222"/>
                </a:cubicBezTo>
                <a:cubicBezTo>
                  <a:pt x="4522805" y="1180753"/>
                  <a:pt x="6066379" y="462615"/>
                  <a:pt x="7065199" y="3119"/>
                </a:cubicBezTo>
                <a:lnTo>
                  <a:pt x="707198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5856419" y="1375746"/>
            <a:ext cx="5927594" cy="4974907"/>
            <a:chOff x="5532556" y="1291077"/>
            <a:chExt cx="5927594" cy="497490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32556" y="1291077"/>
              <a:ext cx="5927594" cy="4974907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6217920" y="5250181"/>
              <a:ext cx="1219200" cy="461665"/>
            </a:xfrm>
            <a:prstGeom prst="rect">
              <a:avLst/>
            </a:prstGeom>
          </p:spPr>
          <p:txBody>
            <a:bodyPr wrap="square" lIns="0" tIns="0" rIns="0" bIns="9144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10%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139940" y="4488181"/>
              <a:ext cx="1219200" cy="461665"/>
            </a:xfrm>
            <a:prstGeom prst="rect">
              <a:avLst/>
            </a:prstGeom>
          </p:spPr>
          <p:txBody>
            <a:bodyPr wrap="square" lIns="0" tIns="0" rIns="0" bIns="9144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20%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100060" y="3756661"/>
              <a:ext cx="1219200" cy="461665"/>
            </a:xfrm>
            <a:prstGeom prst="rect">
              <a:avLst/>
            </a:prstGeom>
          </p:spPr>
          <p:txBody>
            <a:bodyPr wrap="square" lIns="0" tIns="0" rIns="0" bIns="9144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30%</a:t>
              </a:r>
            </a:p>
          </p:txBody>
        </p:sp>
      </p:grp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1413990"/>
            <a:ext cx="11376025" cy="22222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225425" indent="-225425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</a:p>
          <a:p>
            <a:pPr marL="461963" lvl="1" indent="-236538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Click to insert text</a:t>
            </a:r>
            <a:endParaRPr lang="pt-PT" sz="1600" dirty="0"/>
          </a:p>
          <a:p>
            <a:pPr marL="688975" lvl="2" indent="-241300">
              <a:buClr>
                <a:schemeClr val="accent2"/>
              </a:buClr>
              <a:buFont typeface="Verdana" panose="020B0604030504040204" pitchFamily="34" charset="0"/>
              <a:buChar char="–"/>
            </a:pPr>
            <a:r>
              <a:rPr lang="en-US" dirty="0"/>
              <a:t>Click to insert text</a:t>
            </a:r>
            <a:endParaRPr lang="pt-PT" dirty="0"/>
          </a:p>
          <a:p>
            <a:pPr marL="914400" lvl="3" indent="-225425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  <a:endParaRPr lang="pt-PT" dirty="0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4083602"/>
            <a:ext cx="4591062" cy="217041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cxnSp>
        <p:nvCxnSpPr>
          <p:cNvPr id="26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43256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399153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</a:t>
            </a:r>
          </a:p>
        </p:txBody>
      </p:sp>
      <p:sp>
        <p:nvSpPr>
          <p:cNvPr id="28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1577791" y="6555971"/>
            <a:ext cx="1039812" cy="21523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2094314" y="6555758"/>
            <a:ext cx="25919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2018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Sogeti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. All rights reserved.</a:t>
            </a:r>
          </a:p>
        </p:txBody>
      </p:sp>
      <p:cxnSp>
        <p:nvCxnSpPr>
          <p:cNvPr id="30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95072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9539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/>
          <p:cNvSpPr/>
          <p:nvPr userDrawn="1"/>
        </p:nvSpPr>
        <p:spPr>
          <a:xfrm>
            <a:off x="-19436" y="0"/>
            <a:ext cx="8471853" cy="6858000"/>
          </a:xfrm>
          <a:custGeom>
            <a:avLst/>
            <a:gdLst>
              <a:gd name="connsiteX0" fmla="*/ 0 w 8471853"/>
              <a:gd name="connsiteY0" fmla="*/ 0 h 6858000"/>
              <a:gd name="connsiteX1" fmla="*/ 4495269 w 8471853"/>
              <a:gd name="connsiteY1" fmla="*/ 851475 h 6858000"/>
              <a:gd name="connsiteX2" fmla="*/ 8471853 w 8471853"/>
              <a:gd name="connsiteY2" fmla="*/ 1803973 h 6858000"/>
              <a:gd name="connsiteX3" fmla="*/ 8471853 w 8471853"/>
              <a:gd name="connsiteY3" fmla="*/ 6626401 h 6858000"/>
              <a:gd name="connsiteX4" fmla="*/ 8471853 w 8471853"/>
              <a:gd name="connsiteY4" fmla="*/ 6858000 h 6858000"/>
              <a:gd name="connsiteX5" fmla="*/ 0 w 8471853"/>
              <a:gd name="connsiteY5" fmla="*/ 6858000 h 6858000"/>
              <a:gd name="connsiteX6" fmla="*/ 0 w 8471853"/>
              <a:gd name="connsiteY6" fmla="*/ 6823731 h 6858000"/>
              <a:gd name="connsiteX7" fmla="*/ 0 w 8471853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71853" h="6858000">
                <a:moveTo>
                  <a:pt x="0" y="0"/>
                </a:moveTo>
                <a:cubicBezTo>
                  <a:pt x="115264" y="14432"/>
                  <a:pt x="3212965" y="577272"/>
                  <a:pt x="4495269" y="851475"/>
                </a:cubicBezTo>
                <a:cubicBezTo>
                  <a:pt x="5950468" y="1154543"/>
                  <a:pt x="7275996" y="1472042"/>
                  <a:pt x="8471853" y="1803973"/>
                </a:cubicBezTo>
                <a:cubicBezTo>
                  <a:pt x="8471853" y="1803973"/>
                  <a:pt x="8471853" y="1803973"/>
                  <a:pt x="8471853" y="6626401"/>
                </a:cubicBezTo>
                <a:lnTo>
                  <a:pt x="8471853" y="6858000"/>
                </a:lnTo>
                <a:lnTo>
                  <a:pt x="0" y="6858000"/>
                </a:lnTo>
                <a:lnTo>
                  <a:pt x="0" y="6823731"/>
                </a:lnTo>
                <a:cubicBezTo>
                  <a:pt x="0" y="5587721"/>
                  <a:pt x="0" y="350602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0242" y="2946400"/>
            <a:ext cx="3512278" cy="315396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933768"/>
            <a:ext cx="9864476" cy="47910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8836" y="1524000"/>
            <a:ext cx="5701406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829800" y="1830614"/>
            <a:ext cx="1954212" cy="2436586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829800" y="5899190"/>
            <a:ext cx="1954212" cy="553998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1">
                <a:solidFill>
                  <a:schemeClr val="accent4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cxnSp>
        <p:nvCxnSpPr>
          <p:cNvPr id="24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43256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399153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</a:t>
            </a:r>
          </a:p>
        </p:txBody>
      </p:sp>
      <p:sp>
        <p:nvSpPr>
          <p:cNvPr id="26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1577791" y="6555971"/>
            <a:ext cx="1039812" cy="21523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Date</a:t>
            </a:r>
          </a:p>
        </p:txBody>
      </p:sp>
      <p:sp>
        <p:nvSpPr>
          <p:cNvPr id="27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2094314" y="6555758"/>
            <a:ext cx="25919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2018 </a:t>
            </a:r>
            <a:r>
              <a:rPr lang="en-US" sz="800" dirty="0" err="1">
                <a:solidFill>
                  <a:schemeClr val="bg1"/>
                </a:solidFill>
                <a:cs typeface="Arial" panose="020B0604020202020204" pitchFamily="34" charset="0"/>
              </a:rPr>
              <a:t>Sogeti</a:t>
            </a:r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. All rights reserved.</a:t>
            </a:r>
          </a:p>
        </p:txBody>
      </p:sp>
      <p:cxnSp>
        <p:nvCxnSpPr>
          <p:cNvPr id="28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95072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5438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32"/>
          <p:cNvSpPr/>
          <p:nvPr userDrawn="1"/>
        </p:nvSpPr>
        <p:spPr>
          <a:xfrm>
            <a:off x="2421624" y="4103226"/>
            <a:ext cx="9770376" cy="2754775"/>
          </a:xfrm>
          <a:custGeom>
            <a:avLst/>
            <a:gdLst>
              <a:gd name="connsiteX0" fmla="*/ 3514064 w 9770376"/>
              <a:gd name="connsiteY0" fmla="*/ 0 h 2754775"/>
              <a:gd name="connsiteX1" fmla="*/ 9770376 w 9770376"/>
              <a:gd name="connsiteY1" fmla="*/ 0 h 2754775"/>
              <a:gd name="connsiteX2" fmla="*/ 9770376 w 9770376"/>
              <a:gd name="connsiteY2" fmla="*/ 2754775 h 2754775"/>
              <a:gd name="connsiteX3" fmla="*/ 0 w 9770376"/>
              <a:gd name="connsiteY3" fmla="*/ 2754775 h 2754775"/>
              <a:gd name="connsiteX4" fmla="*/ 12200 w 9770376"/>
              <a:gd name="connsiteY4" fmla="*/ 2696642 h 2754775"/>
              <a:gd name="connsiteX5" fmla="*/ 3514064 w 9770376"/>
              <a:gd name="connsiteY5" fmla="*/ 0 h 275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70376" h="2754775">
                <a:moveTo>
                  <a:pt x="3514064" y="0"/>
                </a:moveTo>
                <a:cubicBezTo>
                  <a:pt x="3514064" y="0"/>
                  <a:pt x="3514064" y="0"/>
                  <a:pt x="9770376" y="0"/>
                </a:cubicBezTo>
                <a:lnTo>
                  <a:pt x="9770376" y="2754775"/>
                </a:lnTo>
                <a:lnTo>
                  <a:pt x="0" y="2754775"/>
                </a:lnTo>
                <a:lnTo>
                  <a:pt x="12200" y="2696642"/>
                </a:lnTo>
                <a:cubicBezTo>
                  <a:pt x="419422" y="1115950"/>
                  <a:pt x="1846958" y="0"/>
                  <a:pt x="35140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1413990"/>
            <a:ext cx="11376025" cy="22222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225425" indent="-225425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</a:p>
          <a:p>
            <a:pPr marL="461963" lvl="1" indent="-236538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Click to insert text</a:t>
            </a:r>
            <a:endParaRPr lang="pt-PT" sz="1600" dirty="0"/>
          </a:p>
          <a:p>
            <a:pPr marL="688975" lvl="2" indent="-241300">
              <a:buClr>
                <a:schemeClr val="accent2"/>
              </a:buClr>
              <a:buFont typeface="Verdana" panose="020B0604030504040204" pitchFamily="34" charset="0"/>
              <a:buChar char="–"/>
            </a:pPr>
            <a:r>
              <a:rPr lang="en-US" dirty="0"/>
              <a:t>Click to insert text</a:t>
            </a:r>
            <a:endParaRPr lang="pt-PT" dirty="0"/>
          </a:p>
          <a:p>
            <a:pPr marL="914400" lvl="3" indent="-225425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dirty="0"/>
              <a:t>Click to insert text</a:t>
            </a:r>
            <a:endParaRPr lang="pt-PT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6100" y="2397346"/>
            <a:ext cx="1447800" cy="14273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63940" y="2397346"/>
            <a:ext cx="1219200" cy="14273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7389" y="2472545"/>
            <a:ext cx="1135766" cy="12311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5232" y="2397346"/>
            <a:ext cx="1092708" cy="1427349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5404518" y="3855720"/>
            <a:ext cx="737292" cy="517956"/>
            <a:chOff x="4724400" y="3918586"/>
            <a:chExt cx="861243" cy="605034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4400" y="3918586"/>
              <a:ext cx="861243" cy="605034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4876217" y="3953867"/>
              <a:ext cx="556505" cy="395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7192678" y="3855720"/>
            <a:ext cx="737292" cy="517956"/>
            <a:chOff x="4724400" y="3918586"/>
            <a:chExt cx="861243" cy="60503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4400" y="3918586"/>
              <a:ext cx="861243" cy="605034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4876217" y="3953867"/>
              <a:ext cx="556505" cy="395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02</a:t>
              </a:r>
            </a:p>
          </p:txBody>
        </p:sp>
      </p:grpSp>
      <p:grpSp>
        <p:nvGrpSpPr>
          <p:cNvPr id="25" name="Group 24"/>
          <p:cNvGrpSpPr/>
          <p:nvPr userDrawn="1"/>
        </p:nvGrpSpPr>
        <p:grpSpPr>
          <a:xfrm>
            <a:off x="9011318" y="3855720"/>
            <a:ext cx="737292" cy="517956"/>
            <a:chOff x="4724400" y="3918586"/>
            <a:chExt cx="861243" cy="605034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4400" y="3918586"/>
              <a:ext cx="861243" cy="605034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4876217" y="3953867"/>
              <a:ext cx="556505" cy="395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grpSp>
        <p:nvGrpSpPr>
          <p:cNvPr id="28" name="Group 27"/>
          <p:cNvGrpSpPr/>
          <p:nvPr userDrawn="1"/>
        </p:nvGrpSpPr>
        <p:grpSpPr>
          <a:xfrm>
            <a:off x="10657238" y="3855720"/>
            <a:ext cx="737292" cy="517956"/>
            <a:chOff x="4724400" y="3918586"/>
            <a:chExt cx="861243" cy="605034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4400" y="3918586"/>
              <a:ext cx="861243" cy="605034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876217" y="3953867"/>
              <a:ext cx="556505" cy="395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04</a:t>
              </a:r>
            </a:p>
          </p:txBody>
        </p:sp>
      </p:grp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30522" y="4532993"/>
            <a:ext cx="1334870" cy="1410607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010554" y="4532993"/>
            <a:ext cx="1334870" cy="1410607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90586" y="4532993"/>
            <a:ext cx="1334870" cy="1410607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0890" y="4532993"/>
            <a:ext cx="1334870" cy="1410607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cxnSp>
        <p:nvCxnSpPr>
          <p:cNvPr id="40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43256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27">
            <a:hlinkClick r:id="rId7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399153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</a:t>
            </a:r>
          </a:p>
        </p:txBody>
      </p:sp>
      <p:sp>
        <p:nvSpPr>
          <p:cNvPr id="42" name="Rectangle 27">
            <a:hlinkClick r:id="rId7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1577791" y="6555971"/>
            <a:ext cx="1039812" cy="21523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defRPr/>
            </a:pPr>
            <a:r>
              <a:rPr lang="en-US" sz="800" kern="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Date</a:t>
            </a:r>
          </a:p>
        </p:txBody>
      </p:sp>
      <p:sp>
        <p:nvSpPr>
          <p:cNvPr id="43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2094314" y="6555758"/>
            <a:ext cx="25919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2018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Sogeti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. All rights reserved.</a:t>
            </a:r>
          </a:p>
        </p:txBody>
      </p:sp>
      <p:cxnSp>
        <p:nvCxnSpPr>
          <p:cNvPr id="44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1950720" y="6587911"/>
            <a:ext cx="0" cy="155576"/>
          </a:xfrm>
          <a:prstGeom prst="line">
            <a:avLst/>
          </a:prstGeom>
          <a:solidFill>
            <a:schemeClr val="tx1"/>
          </a:solidFill>
          <a:ln w="63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844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5400000">
            <a:off x="11885731" y="885110"/>
            <a:ext cx="1723717" cy="344332"/>
            <a:chOff x="12496801" y="706628"/>
            <a:chExt cx="2975350" cy="594360"/>
          </a:xfrm>
        </p:grpSpPr>
        <p:sp>
          <p:nvSpPr>
            <p:cNvPr id="5" name="Rectangle 4"/>
            <p:cNvSpPr/>
            <p:nvPr userDrawn="1"/>
          </p:nvSpPr>
          <p:spPr>
            <a:xfrm>
              <a:off x="12496801" y="706628"/>
              <a:ext cx="595070" cy="5943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13091871" y="706628"/>
              <a:ext cx="595070" cy="5943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3686941" y="706628"/>
              <a:ext cx="595070" cy="5943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4282011" y="706628"/>
              <a:ext cx="595070" cy="5943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4877081" y="706628"/>
              <a:ext cx="595070" cy="59436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</p:grpSp>
      <p:sp>
        <p:nvSpPr>
          <p:cNvPr id="26" name="Rectangle 25"/>
          <p:cNvSpPr/>
          <p:nvPr userDrawn="1"/>
        </p:nvSpPr>
        <p:spPr>
          <a:xfrm rot="16200000">
            <a:off x="11722550" y="4349305"/>
            <a:ext cx="1394613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chemeClr val="tx2"/>
                </a:solidFill>
              </a:rPr>
              <a:t>Infographic Palette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12575423" y="2015626"/>
            <a:ext cx="347472" cy="4821246"/>
            <a:chOff x="12575423" y="2604463"/>
            <a:chExt cx="347472" cy="4821246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2575423" y="2604463"/>
              <a:ext cx="347472" cy="347472"/>
            </a:xfrm>
            <a:prstGeom prst="rect">
              <a:avLst/>
            </a:prstGeom>
            <a:solidFill>
              <a:srgbClr val="80B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marL="58738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2575423" y="2951375"/>
              <a:ext cx="347472" cy="347472"/>
            </a:xfrm>
            <a:prstGeom prst="rect">
              <a:avLst/>
            </a:prstGeom>
            <a:solidFill>
              <a:srgbClr val="88D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marL="58738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12575423" y="4334164"/>
              <a:ext cx="347472" cy="347472"/>
            </a:xfrm>
            <a:prstGeom prst="rect">
              <a:avLst/>
            </a:prstGeom>
            <a:solidFill>
              <a:srgbClr val="FF6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2575423" y="5710816"/>
              <a:ext cx="347472" cy="347472"/>
            </a:xfrm>
            <a:prstGeom prst="rect">
              <a:avLst/>
            </a:prstGeom>
            <a:solidFill>
              <a:srgbClr val="C8FF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575423" y="6048324"/>
              <a:ext cx="347472" cy="347472"/>
            </a:xfrm>
            <a:prstGeom prst="rect">
              <a:avLst/>
            </a:prstGeom>
            <a:solidFill>
              <a:srgbClr val="00C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12575423" y="7078237"/>
              <a:ext cx="347472" cy="347472"/>
            </a:xfrm>
            <a:prstGeom prst="rect">
              <a:avLst/>
            </a:prstGeom>
            <a:solidFill>
              <a:srgbClr val="1563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2575423" y="6735214"/>
              <a:ext cx="347472" cy="347472"/>
            </a:xfrm>
            <a:prstGeom prst="rect">
              <a:avLst/>
            </a:prstGeom>
            <a:solidFill>
              <a:srgbClr val="0F99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12575423" y="6391347"/>
              <a:ext cx="347472" cy="347472"/>
            </a:xfrm>
            <a:prstGeom prst="rect">
              <a:avLst/>
            </a:prstGeom>
            <a:solidFill>
              <a:srgbClr val="01D1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12575423" y="4679467"/>
              <a:ext cx="347472" cy="347472"/>
            </a:xfrm>
            <a:prstGeom prst="rect">
              <a:avLst/>
            </a:prstGeom>
            <a:solidFill>
              <a:srgbClr val="FF7E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12575423" y="5022490"/>
              <a:ext cx="347472" cy="347472"/>
            </a:xfrm>
            <a:prstGeom prst="rect">
              <a:avLst/>
            </a:prstGeom>
            <a:solidFill>
              <a:srgbClr val="CB29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12575423" y="5367793"/>
              <a:ext cx="347472" cy="347472"/>
            </a:xfrm>
            <a:prstGeom prst="rect">
              <a:avLst/>
            </a:prstGeom>
            <a:solidFill>
              <a:srgbClr val="860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2575423" y="3298847"/>
              <a:ext cx="347472" cy="347472"/>
            </a:xfrm>
            <a:prstGeom prst="rect">
              <a:avLst/>
            </a:prstGeom>
            <a:solidFill>
              <a:srgbClr val="6D6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2575423" y="3644150"/>
              <a:ext cx="347472" cy="347472"/>
            </a:xfrm>
            <a:prstGeom prst="rect">
              <a:avLst/>
            </a:prstGeom>
            <a:solidFill>
              <a:srgbClr val="7E39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12575423" y="3987173"/>
              <a:ext cx="347472" cy="347472"/>
            </a:xfrm>
            <a:prstGeom prst="rect">
              <a:avLst/>
            </a:prstGeom>
            <a:solidFill>
              <a:srgbClr val="4701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400"/>
                </a:spcAft>
              </a:pPr>
              <a:endParaRPr lang="en-US" sz="600" dirty="0"/>
            </a:p>
          </p:txBody>
        </p:sp>
      </p:grpSp>
      <p:sp>
        <p:nvSpPr>
          <p:cNvPr id="60" name="Rectangle 59"/>
          <p:cNvSpPr/>
          <p:nvPr userDrawn="1"/>
        </p:nvSpPr>
        <p:spPr>
          <a:xfrm rot="16200000">
            <a:off x="12134522" y="931087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</p:spTree>
    <p:extLst>
      <p:ext uri="{BB962C8B-B14F-4D97-AF65-F5344CB8AC3E}">
        <p14:creationId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34" r:id="rId2"/>
    <p:sldLayoutId id="2147483735" r:id="rId3"/>
    <p:sldLayoutId id="2147483786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34" r:id="rId10"/>
    <p:sldLayoutId id="2147483828" r:id="rId11"/>
    <p:sldLayoutId id="2147483829" r:id="rId12"/>
    <p:sldLayoutId id="2147483830" r:id="rId13"/>
    <p:sldLayoutId id="2147483835" r:id="rId14"/>
    <p:sldLayoutId id="2147483739" r:id="rId15"/>
    <p:sldLayoutId id="214748385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3761782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65">
          <p15:clr>
            <a:srgbClr val="F26B43"/>
          </p15:clr>
        </p15:guide>
        <p15:guide id="2" pos="257">
          <p15:clr>
            <a:srgbClr val="F26B43"/>
          </p15:clr>
        </p15:guide>
        <p15:guide id="3" pos="7423">
          <p15:clr>
            <a:srgbClr val="F26B43"/>
          </p15:clr>
        </p15:guide>
        <p15:guide id="4" orient="horz" pos="255">
          <p15:clr>
            <a:srgbClr val="F26B43"/>
          </p15:clr>
        </p15:guide>
        <p15:guide id="5" orient="horz" pos="799">
          <p15:clr>
            <a:srgbClr val="F26B43"/>
          </p15:clr>
        </p15:guide>
        <p15:guide id="6" orient="horz" pos="890">
          <p15:clr>
            <a:srgbClr val="F26B43"/>
          </p15:clr>
        </p15:guide>
        <p15:guide id="7" pos="3840">
          <p15:clr>
            <a:srgbClr val="F26B43"/>
          </p15:clr>
        </p15:guide>
        <p15:guide id="8" pos="3749">
          <p15:clr>
            <a:srgbClr val="F26B43"/>
          </p15:clr>
        </p15:guide>
        <p15:guide id="9" pos="393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0141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78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</p:sldLayoutIdLst>
  <p:hf sldNum="0" hdr="0" ftr="0"/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65">
          <p15:clr>
            <a:srgbClr val="F26B43"/>
          </p15:clr>
        </p15:guide>
        <p15:guide id="2" pos="257">
          <p15:clr>
            <a:srgbClr val="F26B43"/>
          </p15:clr>
        </p15:guide>
        <p15:guide id="3" pos="7423">
          <p15:clr>
            <a:srgbClr val="F26B43"/>
          </p15:clr>
        </p15:guide>
        <p15:guide id="4" orient="horz" pos="255">
          <p15:clr>
            <a:srgbClr val="F26B43"/>
          </p15:clr>
        </p15:guide>
        <p15:guide id="5" orient="horz" pos="799">
          <p15:clr>
            <a:srgbClr val="F26B43"/>
          </p15:clr>
        </p15:guide>
        <p15:guide id="6" orient="horz" pos="890">
          <p15:clr>
            <a:srgbClr val="F26B43"/>
          </p15:clr>
        </p15:guide>
        <p15:guide id="7" pos="3840">
          <p15:clr>
            <a:srgbClr val="F26B43"/>
          </p15:clr>
        </p15:guide>
        <p15:guide id="8" pos="3749">
          <p15:clr>
            <a:srgbClr val="F26B43"/>
          </p15:clr>
        </p15:guide>
        <p15:guide id="9" pos="393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31" r:id="rId2"/>
    <p:sldLayoutId id="2147483795" r:id="rId3"/>
    <p:sldLayoutId id="2147483732" r:id="rId4"/>
    <p:sldLayoutId id="2147483836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3495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7988" y="2743200"/>
            <a:ext cx="4967932" cy="492126"/>
          </a:xfrm>
        </p:spPr>
        <p:txBody>
          <a:bodyPr/>
          <a:lstStyle/>
          <a:p>
            <a:pPr algn="l"/>
            <a:r>
              <a:rPr lang="en-US" dirty="0"/>
              <a:t>Java Fundamentals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579B272-0671-420A-B09C-8922E07D8DDF}"/>
              </a:ext>
            </a:extLst>
          </p:cNvPr>
          <p:cNvSpPr txBox="1">
            <a:spLocks/>
          </p:cNvSpPr>
          <p:nvPr/>
        </p:nvSpPr>
        <p:spPr>
          <a:xfrm>
            <a:off x="407988" y="3240406"/>
            <a:ext cx="4967932" cy="49212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6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Course Part 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A3CAA1-82DA-8845-8C2B-A86197BE1A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79" b="10310"/>
          <a:stretch/>
        </p:blipFill>
        <p:spPr>
          <a:xfrm>
            <a:off x="838200" y="4504332"/>
            <a:ext cx="2895600" cy="174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42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B6B5991A-E766-41CD-939F-2A4051AB68A0}"/>
              </a:ext>
            </a:extLst>
          </p:cNvPr>
          <p:cNvSpPr txBox="1">
            <a:spLocks/>
          </p:cNvSpPr>
          <p:nvPr/>
        </p:nvSpPr>
        <p:spPr>
          <a:xfrm>
            <a:off x="407988" y="404813"/>
            <a:ext cx="10944596" cy="40781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8B1E4A3-4568-4F90-A122-5B90F4007EF6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Keyword this &amp; constructors</a:t>
            </a:r>
            <a:endParaRPr lang="nl-NL" dirty="0"/>
          </a:p>
        </p:txBody>
      </p:sp>
      <p:pic>
        <p:nvPicPr>
          <p:cNvPr id="6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0C30050B-5592-0547-956D-1C9E386D1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BDE95E91-C86E-2E48-A25F-35721C8DCA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8" y="1727110"/>
            <a:ext cx="10944596" cy="605897"/>
          </a:xfrm>
        </p:spPr>
        <p:txBody>
          <a:bodyPr/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b="1" dirty="0"/>
              <a:t>super()</a:t>
            </a:r>
            <a:r>
              <a:rPr lang="en-US" sz="1800" dirty="0"/>
              <a:t> </a:t>
            </a:r>
            <a:r>
              <a:rPr lang="en-US" sz="1800" dirty="0" err="1"/>
              <a:t>wordt</a:t>
            </a:r>
            <a:r>
              <a:rPr lang="en-US" sz="1800" dirty="0"/>
              <a:t> </a:t>
            </a:r>
            <a:r>
              <a:rPr lang="en-US" sz="1800" dirty="0" err="1"/>
              <a:t>gebruikt</a:t>
            </a:r>
            <a:r>
              <a:rPr lang="en-US" sz="1800" dirty="0"/>
              <a:t> om de constructor van de super class </a:t>
            </a:r>
            <a:r>
              <a:rPr lang="en-US" sz="1800" dirty="0" err="1"/>
              <a:t>aan</a:t>
            </a:r>
            <a:r>
              <a:rPr lang="en-US" sz="1800" dirty="0"/>
              <a:t> </a:t>
            </a:r>
            <a:r>
              <a:rPr lang="en-US" sz="1800" dirty="0" err="1"/>
              <a:t>te</a:t>
            </a:r>
            <a:r>
              <a:rPr lang="en-US" sz="1800" dirty="0"/>
              <a:t> </a:t>
            </a:r>
            <a:r>
              <a:rPr lang="en-US" sz="1800" dirty="0" err="1"/>
              <a:t>roepen</a:t>
            </a:r>
            <a:endParaRPr lang="en-US" sz="1800" dirty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55D7F2-F676-D84E-A218-3FE1DCA7C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977" y="2203168"/>
            <a:ext cx="6758823" cy="24401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247A11-25FC-EF44-A6D1-CDD19626B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8654" y="3723552"/>
            <a:ext cx="5879211" cy="272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20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Keyword this and super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BD8BD6D0-245F-4FE1-B006-6155079B2A48}"/>
              </a:ext>
            </a:extLst>
          </p:cNvPr>
          <p:cNvSpPr txBox="1">
            <a:spLocks/>
          </p:cNvSpPr>
          <p:nvPr/>
        </p:nvSpPr>
        <p:spPr>
          <a:xfrm>
            <a:off x="304800" y="1664976"/>
            <a:ext cx="10944596" cy="3592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9113" lvl="1" indent="-285750">
              <a:buFont typeface="Arial" panose="020B0604020202020204" pitchFamily="34" charset="0"/>
              <a:buChar char="•"/>
            </a:pPr>
            <a:endParaRPr lang="nl-NL" sz="1800" dirty="0"/>
          </a:p>
        </p:txBody>
      </p:sp>
      <p:pic>
        <p:nvPicPr>
          <p:cNvPr id="8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7554D2DD-B1B8-4AA1-9581-53A92BCA8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Afbeeldingsresultaat voor demo png">
            <a:extLst>
              <a:ext uri="{FF2B5EF4-FFF2-40B4-BE49-F238E27FC236}">
                <a16:creationId xmlns:a16="http://schemas.microsoft.com/office/drawing/2014/main" id="{CB45661D-5308-4127-B7E5-EB6F7FBDD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848" y="2179303"/>
            <a:ext cx="6286500" cy="301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60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B6B5991A-E766-41CD-939F-2A4051AB68A0}"/>
              </a:ext>
            </a:extLst>
          </p:cNvPr>
          <p:cNvSpPr txBox="1">
            <a:spLocks/>
          </p:cNvSpPr>
          <p:nvPr/>
        </p:nvSpPr>
        <p:spPr>
          <a:xfrm>
            <a:off x="407988" y="404813"/>
            <a:ext cx="10944596" cy="40781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8B1E4A3-4568-4F90-A122-5B90F4007EF6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Abstraction</a:t>
            </a:r>
            <a:endParaRPr lang="nl-NL" dirty="0"/>
          </a:p>
        </p:txBody>
      </p:sp>
      <p:pic>
        <p:nvPicPr>
          <p:cNvPr id="6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0C30050B-5592-0547-956D-1C9E386D1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B40ACC07-9E0A-4E43-A052-29AF97ACEB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702" y="1469317"/>
            <a:ext cx="10944596" cy="4983869"/>
          </a:xfrm>
        </p:spPr>
        <p:txBody>
          <a:bodyPr/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 err="1"/>
              <a:t>Abstractie</a:t>
            </a:r>
            <a:r>
              <a:rPr lang="en-US" sz="1800" dirty="0"/>
              <a:t> is het </a:t>
            </a:r>
            <a:r>
              <a:rPr lang="en-US" sz="1800" dirty="0" err="1"/>
              <a:t>inductieve</a:t>
            </a:r>
            <a:r>
              <a:rPr lang="en-US" sz="1800" dirty="0"/>
              <a:t> </a:t>
            </a:r>
            <a:r>
              <a:rPr lang="en-US" sz="1800" dirty="0" err="1"/>
              <a:t>proces</a:t>
            </a:r>
            <a:r>
              <a:rPr lang="en-US" sz="1800" dirty="0"/>
              <a:t> van het </a:t>
            </a:r>
            <a:r>
              <a:rPr lang="en-US" sz="1800" dirty="0" err="1"/>
              <a:t>weglaten</a:t>
            </a:r>
            <a:r>
              <a:rPr lang="en-US" sz="1800" dirty="0"/>
              <a:t> van </a:t>
            </a:r>
            <a:r>
              <a:rPr lang="en-US" sz="1800" dirty="0" err="1"/>
              <a:t>alle</a:t>
            </a:r>
            <a:r>
              <a:rPr lang="en-US" sz="1800" dirty="0"/>
              <a:t> </a:t>
            </a:r>
            <a:r>
              <a:rPr lang="en-US" sz="1800" dirty="0" err="1"/>
              <a:t>niet-essentiële</a:t>
            </a:r>
            <a:r>
              <a:rPr lang="en-US" sz="1800" dirty="0"/>
              <a:t> </a:t>
            </a:r>
            <a:r>
              <a:rPr lang="en-US" sz="1800" dirty="0" err="1"/>
              <a:t>informatie</a:t>
            </a:r>
            <a:br>
              <a:rPr lang="en-US" sz="1800" dirty="0"/>
            </a:br>
            <a:r>
              <a:rPr lang="en-US" sz="1800" dirty="0"/>
              <a:t>(</a:t>
            </a:r>
            <a:r>
              <a:rPr lang="en-US" sz="1800" i="1" dirty="0" err="1"/>
              <a:t>Latijnse</a:t>
            </a:r>
            <a:r>
              <a:rPr lang="en-US" sz="1800" i="1" dirty="0"/>
              <a:t> </a:t>
            </a:r>
            <a:r>
              <a:rPr lang="en-US" sz="1800" i="1" dirty="0" err="1"/>
              <a:t>abstráhere</a:t>
            </a:r>
            <a:r>
              <a:rPr lang="en-US" sz="1800" i="1" dirty="0"/>
              <a:t> </a:t>
            </a:r>
            <a:r>
              <a:rPr lang="en-US" sz="1800" i="1" dirty="0">
                <a:sym typeface="Wingdings" panose="05000000000000000000" pitchFamily="2" charset="2"/>
              </a:rPr>
              <a:t> </a:t>
            </a:r>
            <a:r>
              <a:rPr lang="en-US" sz="1800" i="1" dirty="0" err="1">
                <a:sym typeface="Wingdings" panose="05000000000000000000" pitchFamily="2" charset="2"/>
              </a:rPr>
              <a:t>weglaten</a:t>
            </a:r>
            <a:r>
              <a:rPr lang="en-US" sz="1800" i="1" dirty="0">
                <a:sym typeface="Wingdings" panose="05000000000000000000" pitchFamily="2" charset="2"/>
              </a:rPr>
              <a:t>)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800" i="1" dirty="0">
              <a:sym typeface="Wingdings" panose="05000000000000000000" pitchFamily="2" charset="2"/>
            </a:endParaRPr>
          </a:p>
          <a:p>
            <a:pPr>
              <a:buClr>
                <a:schemeClr val="tx2"/>
              </a:buClr>
            </a:pPr>
            <a:r>
              <a:rPr lang="en-US" sz="1800" i="1" dirty="0">
                <a:sym typeface="Wingdings" panose="05000000000000000000" pitchFamily="2" charset="2"/>
              </a:rPr>
              <a:t>- </a:t>
            </a:r>
            <a:r>
              <a:rPr lang="en-US" sz="1800" i="1" dirty="0" err="1">
                <a:sym typeface="Wingdings" panose="05000000000000000000" pitchFamily="2" charset="2"/>
              </a:rPr>
              <a:t>Abstracte</a:t>
            </a:r>
            <a:r>
              <a:rPr lang="en-US" sz="1800" i="1" dirty="0">
                <a:sym typeface="Wingdings" panose="05000000000000000000" pitchFamily="2" charset="2"/>
              </a:rPr>
              <a:t> kunst (kunst van het </a:t>
            </a:r>
            <a:r>
              <a:rPr lang="en-US" sz="1800" i="1" dirty="0" err="1">
                <a:sym typeface="Wingdings" panose="05000000000000000000" pitchFamily="2" charset="2"/>
              </a:rPr>
              <a:t>weglaten</a:t>
            </a:r>
            <a:r>
              <a:rPr lang="en-US" sz="1800" i="1" dirty="0">
                <a:sym typeface="Wingdings" panose="05000000000000000000" pitchFamily="2" charset="2"/>
              </a:rPr>
              <a:t>)</a:t>
            </a:r>
          </a:p>
          <a:p>
            <a:pPr>
              <a:buClr>
                <a:schemeClr val="tx2"/>
              </a:buClr>
            </a:pPr>
            <a:r>
              <a:rPr lang="en-US" sz="1800" i="1" dirty="0">
                <a:sym typeface="Wingdings" panose="05000000000000000000" pitchFamily="2" charset="2"/>
              </a:rPr>
              <a:t>- </a:t>
            </a:r>
            <a:r>
              <a:rPr lang="en-US" sz="1800" i="1" dirty="0" err="1">
                <a:sym typeface="Wingdings" panose="05000000000000000000" pitchFamily="2" charset="2"/>
              </a:rPr>
              <a:t>Samenvatting</a:t>
            </a:r>
            <a:r>
              <a:rPr lang="en-US" sz="1800" i="1" dirty="0">
                <a:sym typeface="Wingdings" panose="05000000000000000000" pitchFamily="2" charset="2"/>
              </a:rPr>
              <a:t> </a:t>
            </a:r>
            <a:r>
              <a:rPr lang="en-US" sz="1800" i="1" dirty="0" err="1">
                <a:sym typeface="Wingdings" panose="05000000000000000000" pitchFamily="2" charset="2"/>
              </a:rPr>
              <a:t>wetenschappelijk</a:t>
            </a:r>
            <a:r>
              <a:rPr lang="en-US" sz="1800" i="1" dirty="0">
                <a:sym typeface="Wingdings" panose="05000000000000000000" pitchFamily="2" charset="2"/>
              </a:rPr>
              <a:t> </a:t>
            </a:r>
            <a:r>
              <a:rPr lang="en-US" sz="1800" i="1" dirty="0" err="1">
                <a:sym typeface="Wingdings" panose="05000000000000000000" pitchFamily="2" charset="2"/>
              </a:rPr>
              <a:t>artikel</a:t>
            </a:r>
            <a:r>
              <a:rPr lang="en-US" sz="1800" i="1" dirty="0">
                <a:sym typeface="Wingdings" panose="05000000000000000000" pitchFamily="2" charset="2"/>
              </a:rPr>
              <a:t> (abstract)</a:t>
            </a:r>
            <a:endParaRPr lang="en-US" sz="1800" dirty="0"/>
          </a:p>
          <a:p>
            <a:pPr lvl="1" indent="0">
              <a:buClr>
                <a:schemeClr val="tx2"/>
              </a:buClr>
              <a:buNone/>
            </a:pPr>
            <a:endParaRPr lang="en-US" sz="1600" dirty="0"/>
          </a:p>
        </p:txBody>
      </p:sp>
      <p:pic>
        <p:nvPicPr>
          <p:cNvPr id="1026" name="Picture 2" descr="Afbeeldingsresultaat voor abstracte kunst mondriaan">
            <a:extLst>
              <a:ext uri="{FF2B5EF4-FFF2-40B4-BE49-F238E27FC236}">
                <a16:creationId xmlns:a16="http://schemas.microsoft.com/office/drawing/2014/main" id="{20854FAE-13A6-4AA5-A8D5-4AA7E65FB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8" y="3429000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beeldingsresultaat voor abstract scientific paper sport science">
            <a:extLst>
              <a:ext uri="{FF2B5EF4-FFF2-40B4-BE49-F238E27FC236}">
                <a16:creationId xmlns:a16="http://schemas.microsoft.com/office/drawing/2014/main" id="{475AF5D2-FCF8-4245-A06D-129980103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9930" y="1736505"/>
            <a:ext cx="3439301" cy="486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273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B6B5991A-E766-41CD-939F-2A4051AB68A0}"/>
              </a:ext>
            </a:extLst>
          </p:cNvPr>
          <p:cNvSpPr txBox="1">
            <a:spLocks/>
          </p:cNvSpPr>
          <p:nvPr/>
        </p:nvSpPr>
        <p:spPr>
          <a:xfrm>
            <a:off x="407988" y="404813"/>
            <a:ext cx="10944596" cy="40781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8B1E4A3-4568-4F90-A122-5B90F4007EF6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2"/>
              </a:buClr>
            </a:pPr>
            <a:r>
              <a:rPr lang="en-US" dirty="0"/>
              <a:t>Java Object Oriented Concepts – Abstraction</a:t>
            </a:r>
          </a:p>
        </p:txBody>
      </p:sp>
      <p:pic>
        <p:nvPicPr>
          <p:cNvPr id="6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0C30050B-5592-0547-956D-1C9E386D1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B40ACC07-9E0A-4E43-A052-29AF97ACEB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702" y="1469318"/>
            <a:ext cx="10944596" cy="4322720"/>
          </a:xfrm>
        </p:spPr>
        <p:txBody>
          <a:bodyPr/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 err="1"/>
              <a:t>Abstractie</a:t>
            </a:r>
            <a:r>
              <a:rPr lang="en-US" sz="1800" dirty="0"/>
              <a:t> is </a:t>
            </a:r>
            <a:r>
              <a:rPr lang="en-US" sz="1800" dirty="0" err="1"/>
              <a:t>een</a:t>
            </a:r>
            <a:r>
              <a:rPr lang="en-US" sz="1800" dirty="0"/>
              <a:t> </a:t>
            </a:r>
            <a:r>
              <a:rPr lang="en-US" sz="1800" dirty="0" err="1"/>
              <a:t>proces</a:t>
            </a:r>
            <a:r>
              <a:rPr lang="en-US" sz="1800" dirty="0"/>
              <a:t> </a:t>
            </a:r>
            <a:r>
              <a:rPr lang="en-US" sz="1800" dirty="0" err="1"/>
              <a:t>waarbij</a:t>
            </a:r>
            <a:r>
              <a:rPr lang="en-US" sz="1800" dirty="0"/>
              <a:t> de </a:t>
            </a:r>
            <a:r>
              <a:rPr lang="en-US" sz="1800" dirty="0" err="1"/>
              <a:t>implementatiedetails</a:t>
            </a:r>
            <a:r>
              <a:rPr lang="en-US" sz="1800" dirty="0"/>
              <a:t> </a:t>
            </a:r>
            <a:r>
              <a:rPr lang="en-US" sz="1800" dirty="0" err="1"/>
              <a:t>voor</a:t>
            </a:r>
            <a:r>
              <a:rPr lang="en-US" sz="1800" dirty="0"/>
              <a:t> de </a:t>
            </a:r>
            <a:r>
              <a:rPr lang="en-US" sz="1800" dirty="0" err="1"/>
              <a:t>gebruiker</a:t>
            </a:r>
            <a:r>
              <a:rPr lang="en-US" sz="1800" dirty="0"/>
              <a:t> </a:t>
            </a:r>
            <a:r>
              <a:rPr lang="en-US" sz="1800" dirty="0" err="1"/>
              <a:t>worden</a:t>
            </a:r>
            <a:r>
              <a:rPr lang="en-US" sz="1800" dirty="0"/>
              <a:t> </a:t>
            </a:r>
            <a:r>
              <a:rPr lang="en-US" sz="1800" dirty="0" err="1"/>
              <a:t>verborgen</a:t>
            </a:r>
            <a:r>
              <a:rPr lang="en-US" sz="1800" dirty="0"/>
              <a:t>, </a:t>
            </a:r>
            <a:r>
              <a:rPr lang="en-US" sz="1800" dirty="0" err="1"/>
              <a:t>alleen</a:t>
            </a:r>
            <a:r>
              <a:rPr lang="en-US" sz="1800" dirty="0"/>
              <a:t> de </a:t>
            </a:r>
            <a:r>
              <a:rPr lang="en-US" sz="1800" dirty="0" err="1"/>
              <a:t>functionaliteit</a:t>
            </a:r>
            <a:r>
              <a:rPr lang="en-US" sz="1800" dirty="0"/>
              <a:t> </a:t>
            </a:r>
            <a:r>
              <a:rPr lang="en-US" sz="1800" dirty="0" err="1"/>
              <a:t>wordt</a:t>
            </a:r>
            <a:r>
              <a:rPr lang="en-US" sz="1800" dirty="0"/>
              <a:t> </a:t>
            </a:r>
            <a:r>
              <a:rPr lang="en-US" sz="1800" dirty="0" err="1"/>
              <a:t>aan</a:t>
            </a:r>
            <a:r>
              <a:rPr lang="en-US" sz="1800" dirty="0"/>
              <a:t> de </a:t>
            </a:r>
            <a:r>
              <a:rPr lang="en-US" sz="1800" dirty="0" err="1"/>
              <a:t>gebruiker</a:t>
            </a:r>
            <a:r>
              <a:rPr lang="en-US" sz="1800" dirty="0"/>
              <a:t> </a:t>
            </a:r>
            <a:r>
              <a:rPr lang="en-US" sz="1800" dirty="0" err="1"/>
              <a:t>verstrekt</a:t>
            </a:r>
            <a:endParaRPr lang="en-US" sz="1800" dirty="0"/>
          </a:p>
          <a:p>
            <a:pPr lvl="1" indent="0">
              <a:buClr>
                <a:schemeClr val="tx2"/>
              </a:buClr>
              <a:buNone/>
            </a:pPr>
            <a:endParaRPr lang="en-US" sz="1600" dirty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Met </a:t>
            </a:r>
            <a:r>
              <a:rPr lang="en-US" sz="1800" dirty="0" err="1"/>
              <a:t>andere</a:t>
            </a:r>
            <a:r>
              <a:rPr lang="en-US" sz="1800" dirty="0"/>
              <a:t> </a:t>
            </a:r>
            <a:r>
              <a:rPr lang="en-US" sz="1800" dirty="0" err="1"/>
              <a:t>woorden</a:t>
            </a:r>
            <a:r>
              <a:rPr lang="en-US" sz="1800" dirty="0"/>
              <a:t> – de </a:t>
            </a:r>
            <a:r>
              <a:rPr lang="en-US" sz="1800" dirty="0" err="1"/>
              <a:t>gebruiker</a:t>
            </a:r>
            <a:r>
              <a:rPr lang="en-US" sz="1800" dirty="0"/>
              <a:t> </a:t>
            </a:r>
            <a:r>
              <a:rPr lang="en-US" sz="1800" dirty="0" err="1"/>
              <a:t>zal</a:t>
            </a:r>
            <a:r>
              <a:rPr lang="en-US" sz="1800" dirty="0"/>
              <a:t> de </a:t>
            </a:r>
            <a:r>
              <a:rPr lang="en-US" sz="1800" dirty="0" err="1"/>
              <a:t>informatie</a:t>
            </a:r>
            <a:r>
              <a:rPr lang="en-US" sz="1800" dirty="0"/>
              <a:t> </a:t>
            </a:r>
            <a:r>
              <a:rPr lang="en-US" sz="1800" dirty="0" err="1"/>
              <a:t>hebben</a:t>
            </a:r>
            <a:r>
              <a:rPr lang="en-US" sz="1800" dirty="0"/>
              <a:t> over </a:t>
            </a:r>
            <a:r>
              <a:rPr lang="en-US" sz="1800" u="sng" dirty="0"/>
              <a:t>wat</a:t>
            </a:r>
            <a:r>
              <a:rPr lang="en-US" sz="1800" dirty="0"/>
              <a:t> het object </a:t>
            </a:r>
            <a:r>
              <a:rPr lang="en-US" sz="1800" dirty="0" err="1"/>
              <a:t>doet</a:t>
            </a:r>
            <a:r>
              <a:rPr lang="en-US" sz="1800" dirty="0"/>
              <a:t> in </a:t>
            </a:r>
            <a:r>
              <a:rPr lang="en-US" sz="1800" dirty="0" err="1"/>
              <a:t>plaats</a:t>
            </a:r>
            <a:r>
              <a:rPr lang="en-US" sz="1800" dirty="0"/>
              <a:t> van hoe het object het </a:t>
            </a:r>
            <a:r>
              <a:rPr lang="en-US" sz="1800" dirty="0" err="1"/>
              <a:t>doet</a:t>
            </a:r>
            <a:endParaRPr lang="en-US" sz="1800" dirty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In Java </a:t>
            </a:r>
            <a:r>
              <a:rPr lang="en-US" sz="1800" dirty="0" err="1"/>
              <a:t>wordt</a:t>
            </a:r>
            <a:r>
              <a:rPr lang="en-US" sz="1800" dirty="0"/>
              <a:t> </a:t>
            </a:r>
            <a:r>
              <a:rPr lang="en-US" sz="1800" dirty="0" err="1"/>
              <a:t>abstractie</a:t>
            </a:r>
            <a:r>
              <a:rPr lang="en-US" sz="1800" dirty="0"/>
              <a:t> </a:t>
            </a:r>
            <a:r>
              <a:rPr lang="en-US" sz="1800" dirty="0" err="1"/>
              <a:t>bereikt</a:t>
            </a:r>
            <a:r>
              <a:rPr lang="en-US" sz="1800" dirty="0"/>
              <a:t> door Abstract classes </a:t>
            </a:r>
            <a:r>
              <a:rPr lang="en-US" sz="1800" dirty="0" err="1"/>
              <a:t>en</a:t>
            </a:r>
            <a:r>
              <a:rPr lang="en-US" sz="1800" dirty="0"/>
              <a:t> Interfaces</a:t>
            </a:r>
          </a:p>
        </p:txBody>
      </p:sp>
    </p:spTree>
    <p:extLst>
      <p:ext uri="{BB962C8B-B14F-4D97-AF65-F5344CB8AC3E}">
        <p14:creationId xmlns:p14="http://schemas.microsoft.com/office/powerpoint/2010/main" val="2099305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B6B5991A-E766-41CD-939F-2A4051AB68A0}"/>
              </a:ext>
            </a:extLst>
          </p:cNvPr>
          <p:cNvSpPr txBox="1">
            <a:spLocks/>
          </p:cNvSpPr>
          <p:nvPr/>
        </p:nvSpPr>
        <p:spPr>
          <a:xfrm>
            <a:off x="407988" y="404813"/>
            <a:ext cx="10944596" cy="40781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8B1E4A3-4568-4F90-A122-5B90F4007EF6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Abstract classes &amp; methods</a:t>
            </a:r>
            <a:endParaRPr lang="nl-NL" dirty="0"/>
          </a:p>
        </p:txBody>
      </p:sp>
      <p:pic>
        <p:nvPicPr>
          <p:cNvPr id="6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0C30050B-5592-0547-956D-1C9E386D1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B40ACC07-9E0A-4E43-A052-29AF97ACEB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702" y="1469318"/>
            <a:ext cx="10944596" cy="4322720"/>
          </a:xfrm>
        </p:spPr>
        <p:txBody>
          <a:bodyPr/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 err="1"/>
              <a:t>Een</a:t>
            </a:r>
            <a:r>
              <a:rPr lang="en-US" sz="1800" dirty="0"/>
              <a:t> </a:t>
            </a:r>
            <a:r>
              <a:rPr lang="en-US" sz="1800" b="1" dirty="0"/>
              <a:t>abstract class</a:t>
            </a:r>
            <a:r>
              <a:rPr lang="en-US" sz="1800" dirty="0"/>
              <a:t> </a:t>
            </a:r>
            <a:r>
              <a:rPr lang="en-US" sz="1800" dirty="0" err="1"/>
              <a:t>moet</a:t>
            </a:r>
            <a:r>
              <a:rPr lang="en-US" sz="1800" dirty="0"/>
              <a:t> </a:t>
            </a:r>
            <a:r>
              <a:rPr lang="en-US" sz="1800" dirty="0" err="1"/>
              <a:t>worden</a:t>
            </a:r>
            <a:r>
              <a:rPr lang="en-US" sz="1800" dirty="0"/>
              <a:t> </a:t>
            </a:r>
            <a:r>
              <a:rPr lang="en-US" sz="1800" dirty="0" err="1"/>
              <a:t>gedeclareerd</a:t>
            </a:r>
            <a:r>
              <a:rPr lang="en-US" sz="1800" dirty="0"/>
              <a:t> met het keyword </a:t>
            </a:r>
            <a:r>
              <a:rPr lang="en-US" sz="1800" b="1" dirty="0"/>
              <a:t>abstract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 err="1"/>
              <a:t>Een</a:t>
            </a:r>
            <a:r>
              <a:rPr lang="en-US" sz="1800" dirty="0"/>
              <a:t> </a:t>
            </a:r>
            <a:r>
              <a:rPr lang="en-US" sz="1800" b="1" dirty="0"/>
              <a:t>abstract class</a:t>
            </a:r>
            <a:r>
              <a:rPr lang="en-US" sz="1800" dirty="0"/>
              <a:t> </a:t>
            </a:r>
            <a:r>
              <a:rPr lang="en-US" sz="1800" dirty="0" err="1"/>
              <a:t>kan</a:t>
            </a:r>
            <a:r>
              <a:rPr lang="en-US" sz="1800" dirty="0"/>
              <a:t> </a:t>
            </a:r>
            <a:r>
              <a:rPr lang="en-US" sz="1800" b="1" dirty="0"/>
              <a:t>abstract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b="1" dirty="0"/>
              <a:t>non-abstract</a:t>
            </a:r>
            <a:r>
              <a:rPr lang="en-US" sz="1800" dirty="0"/>
              <a:t> </a:t>
            </a:r>
            <a:r>
              <a:rPr lang="en-US" sz="1800" dirty="0" err="1"/>
              <a:t>methoden</a:t>
            </a:r>
            <a:r>
              <a:rPr lang="en-US" sz="1800" dirty="0"/>
              <a:t> </a:t>
            </a:r>
            <a:r>
              <a:rPr lang="en-US" sz="1800" dirty="0" err="1"/>
              <a:t>bevatten</a:t>
            </a:r>
            <a:endParaRPr lang="en-US" sz="1800" dirty="0"/>
          </a:p>
          <a:p>
            <a:pPr>
              <a:buClr>
                <a:schemeClr val="tx2"/>
              </a:buClr>
            </a:pPr>
            <a:endParaRPr lang="en-US" sz="1800" b="1" dirty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 err="1"/>
              <a:t>Een</a:t>
            </a:r>
            <a:r>
              <a:rPr lang="en-US" sz="1800" dirty="0"/>
              <a:t> </a:t>
            </a:r>
            <a:r>
              <a:rPr lang="en-US" sz="1800" b="1" dirty="0"/>
              <a:t>abstract class</a:t>
            </a:r>
            <a:r>
              <a:rPr lang="en-US" sz="1800" dirty="0"/>
              <a:t> is </a:t>
            </a:r>
            <a:r>
              <a:rPr lang="en-US" sz="1800" dirty="0" err="1"/>
              <a:t>een</a:t>
            </a:r>
            <a:r>
              <a:rPr lang="en-US" sz="1800" dirty="0"/>
              <a:t> </a:t>
            </a:r>
            <a:r>
              <a:rPr lang="en-US" sz="1800" dirty="0" err="1"/>
              <a:t>beperkte</a:t>
            </a:r>
            <a:r>
              <a:rPr lang="en-US" sz="1800" dirty="0"/>
              <a:t> </a:t>
            </a:r>
            <a:r>
              <a:rPr lang="en-US" sz="1800" dirty="0" err="1"/>
              <a:t>klasse</a:t>
            </a:r>
            <a:r>
              <a:rPr lang="en-US" sz="1800" dirty="0"/>
              <a:t> die </a:t>
            </a:r>
            <a:r>
              <a:rPr lang="en-US" sz="1800" dirty="0" err="1"/>
              <a:t>niet</a:t>
            </a:r>
            <a:r>
              <a:rPr lang="en-US" sz="1800" dirty="0"/>
              <a:t> </a:t>
            </a:r>
            <a:r>
              <a:rPr lang="en-US" sz="1800" dirty="0" err="1"/>
              <a:t>gebruikt</a:t>
            </a:r>
            <a:r>
              <a:rPr lang="en-US" sz="1800" dirty="0"/>
              <a:t> </a:t>
            </a:r>
            <a:r>
              <a:rPr lang="en-US" sz="1800" dirty="0" err="1"/>
              <a:t>kan</a:t>
            </a:r>
            <a:r>
              <a:rPr lang="en-US" sz="1800" dirty="0"/>
              <a:t> </a:t>
            </a:r>
            <a:r>
              <a:rPr lang="en-US" sz="1800" dirty="0" err="1"/>
              <a:t>worden</a:t>
            </a:r>
            <a:r>
              <a:rPr lang="en-US" sz="1800" dirty="0"/>
              <a:t> om </a:t>
            </a:r>
            <a:r>
              <a:rPr lang="en-US" sz="1800" dirty="0" err="1"/>
              <a:t>objecten</a:t>
            </a:r>
            <a:r>
              <a:rPr lang="en-US" sz="1800" dirty="0"/>
              <a:t> </a:t>
            </a:r>
            <a:r>
              <a:rPr lang="en-US" sz="1800" dirty="0" err="1"/>
              <a:t>te</a:t>
            </a:r>
            <a:r>
              <a:rPr lang="en-US" sz="1800" dirty="0"/>
              <a:t> </a:t>
            </a:r>
            <a:r>
              <a:rPr lang="en-US" sz="1800" dirty="0" err="1"/>
              <a:t>maken</a:t>
            </a:r>
            <a:r>
              <a:rPr lang="en-US" sz="1800" dirty="0"/>
              <a:t>. Om </a:t>
            </a:r>
            <a:r>
              <a:rPr lang="en-US" sz="1800" dirty="0" err="1"/>
              <a:t>toegang</a:t>
            </a:r>
            <a:r>
              <a:rPr lang="en-US" sz="1800" dirty="0"/>
              <a:t> </a:t>
            </a:r>
            <a:r>
              <a:rPr lang="en-US" sz="1800" dirty="0" err="1"/>
              <a:t>te</a:t>
            </a:r>
            <a:r>
              <a:rPr lang="en-US" sz="1800" dirty="0"/>
              <a:t> </a:t>
            </a:r>
            <a:r>
              <a:rPr lang="en-US" sz="1800" dirty="0" err="1"/>
              <a:t>krijgen</a:t>
            </a:r>
            <a:r>
              <a:rPr lang="en-US" sz="1800" dirty="0"/>
              <a:t>, </a:t>
            </a:r>
            <a:r>
              <a:rPr lang="en-US" sz="1800" dirty="0" err="1"/>
              <a:t>moet</a:t>
            </a:r>
            <a:r>
              <a:rPr lang="en-US" sz="1800" dirty="0"/>
              <a:t> het </a:t>
            </a:r>
            <a:r>
              <a:rPr lang="en-US" sz="1800" dirty="0" err="1"/>
              <a:t>worden</a:t>
            </a:r>
            <a:r>
              <a:rPr lang="en-US" sz="1800" dirty="0"/>
              <a:t> </a:t>
            </a:r>
            <a:r>
              <a:rPr lang="en-US" sz="1800" dirty="0" err="1"/>
              <a:t>geërfd</a:t>
            </a:r>
            <a:r>
              <a:rPr lang="en-US" sz="1800" dirty="0"/>
              <a:t> van </a:t>
            </a:r>
            <a:r>
              <a:rPr lang="en-US" sz="1800" dirty="0" err="1"/>
              <a:t>een</a:t>
            </a:r>
            <a:r>
              <a:rPr lang="en-US" sz="1800" dirty="0"/>
              <a:t> </a:t>
            </a:r>
            <a:r>
              <a:rPr lang="en-US" sz="1800" dirty="0" err="1"/>
              <a:t>andere</a:t>
            </a:r>
            <a:r>
              <a:rPr lang="en-US" sz="1800" dirty="0"/>
              <a:t> </a:t>
            </a:r>
            <a:r>
              <a:rPr lang="en-US" sz="1800" dirty="0" err="1"/>
              <a:t>klasse</a:t>
            </a:r>
            <a:r>
              <a:rPr lang="en-US" sz="1800" dirty="0"/>
              <a:t>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 err="1"/>
              <a:t>Een</a:t>
            </a:r>
            <a:r>
              <a:rPr lang="en-US" sz="1800" dirty="0"/>
              <a:t> </a:t>
            </a:r>
            <a:r>
              <a:rPr lang="en-US" sz="1800" b="1" dirty="0"/>
              <a:t>abstract class</a:t>
            </a:r>
            <a:r>
              <a:rPr lang="en-US" sz="1800" dirty="0"/>
              <a:t> </a:t>
            </a:r>
            <a:r>
              <a:rPr lang="en-US" sz="1800" dirty="0" err="1"/>
              <a:t>kan</a:t>
            </a:r>
            <a:r>
              <a:rPr lang="en-US" sz="1800" dirty="0"/>
              <a:t> constructors </a:t>
            </a:r>
            <a:r>
              <a:rPr lang="en-US" sz="1800" dirty="0" err="1"/>
              <a:t>en</a:t>
            </a:r>
            <a:r>
              <a:rPr lang="en-US" sz="1800" dirty="0"/>
              <a:t> static </a:t>
            </a:r>
            <a:r>
              <a:rPr lang="en-US" sz="1800" dirty="0" err="1"/>
              <a:t>methoden</a:t>
            </a:r>
            <a:r>
              <a:rPr lang="en-US" sz="1800" dirty="0"/>
              <a:t> </a:t>
            </a:r>
            <a:r>
              <a:rPr lang="en-US" sz="1800" dirty="0" err="1"/>
              <a:t>bevatten</a:t>
            </a:r>
            <a:endParaRPr lang="en-US" sz="1800" dirty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 err="1"/>
              <a:t>Een</a:t>
            </a:r>
            <a:r>
              <a:rPr lang="en-US" sz="1800" dirty="0"/>
              <a:t> </a:t>
            </a:r>
            <a:r>
              <a:rPr lang="en-US" sz="1800" b="1" dirty="0"/>
              <a:t>abstract method</a:t>
            </a:r>
            <a:r>
              <a:rPr lang="en-US" sz="1800" dirty="0"/>
              <a:t> </a:t>
            </a:r>
            <a:r>
              <a:rPr lang="en-US" sz="1800" dirty="0" err="1"/>
              <a:t>kan</a:t>
            </a:r>
            <a:r>
              <a:rPr lang="en-US" sz="1800" dirty="0"/>
              <a:t> </a:t>
            </a:r>
            <a:r>
              <a:rPr lang="en-US" sz="1800" dirty="0" err="1"/>
              <a:t>alleen</a:t>
            </a:r>
            <a:r>
              <a:rPr lang="en-US" sz="1800" dirty="0"/>
              <a:t> </a:t>
            </a:r>
            <a:r>
              <a:rPr lang="en-US" sz="1800" dirty="0" err="1"/>
              <a:t>worden</a:t>
            </a:r>
            <a:r>
              <a:rPr lang="en-US" sz="1800" dirty="0"/>
              <a:t> </a:t>
            </a:r>
            <a:r>
              <a:rPr lang="en-US" sz="1800" dirty="0" err="1"/>
              <a:t>gebruikt</a:t>
            </a:r>
            <a:r>
              <a:rPr lang="en-US" sz="1800" dirty="0"/>
              <a:t> in </a:t>
            </a:r>
            <a:r>
              <a:rPr lang="en-US" sz="1800" dirty="0" err="1"/>
              <a:t>een</a:t>
            </a:r>
            <a:r>
              <a:rPr lang="en-US" sz="1800" dirty="0"/>
              <a:t> </a:t>
            </a:r>
            <a:r>
              <a:rPr lang="en-US" sz="1800" b="1" dirty="0"/>
              <a:t>abstract class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heeft</a:t>
            </a:r>
            <a:r>
              <a:rPr lang="en-US" sz="1800" dirty="0"/>
              <a:t> </a:t>
            </a:r>
            <a:r>
              <a:rPr lang="en-US" sz="1800" dirty="0" err="1"/>
              <a:t>geen</a:t>
            </a:r>
            <a:r>
              <a:rPr lang="en-US" sz="1800" dirty="0"/>
              <a:t> body. De body </a:t>
            </a:r>
            <a:r>
              <a:rPr lang="en-US" sz="1800" dirty="0" err="1"/>
              <a:t>wordt</a:t>
            </a:r>
            <a:r>
              <a:rPr lang="en-US" sz="1800" dirty="0"/>
              <a:t> </a:t>
            </a:r>
            <a:r>
              <a:rPr lang="en-US" sz="1800" dirty="0" err="1"/>
              <a:t>geïmplementeerd</a:t>
            </a:r>
            <a:r>
              <a:rPr lang="en-US" sz="1800" dirty="0"/>
              <a:t> door de </a:t>
            </a:r>
            <a:r>
              <a:rPr lang="en-US" sz="1800" b="1" dirty="0"/>
              <a:t>subclass</a:t>
            </a:r>
            <a:r>
              <a:rPr lang="en-US" sz="1800" dirty="0"/>
              <a:t>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868537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B6B5991A-E766-41CD-939F-2A4051AB68A0}"/>
              </a:ext>
            </a:extLst>
          </p:cNvPr>
          <p:cNvSpPr txBox="1">
            <a:spLocks/>
          </p:cNvSpPr>
          <p:nvPr/>
        </p:nvSpPr>
        <p:spPr>
          <a:xfrm>
            <a:off x="407988" y="404813"/>
            <a:ext cx="10944596" cy="40781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8B1E4A3-4568-4F90-A122-5B90F4007EF6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Waarom</a:t>
            </a:r>
            <a:r>
              <a:rPr lang="en-US" dirty="0"/>
              <a:t> abstract Class?</a:t>
            </a:r>
            <a:endParaRPr lang="nl-NL" dirty="0"/>
          </a:p>
        </p:txBody>
      </p:sp>
      <p:pic>
        <p:nvPicPr>
          <p:cNvPr id="6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0C30050B-5592-0547-956D-1C9E386D1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B40ACC07-9E0A-4E43-A052-29AF97ACEB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702" y="1469318"/>
            <a:ext cx="10944596" cy="4322720"/>
          </a:xfrm>
        </p:spPr>
        <p:txBody>
          <a:bodyPr/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 err="1"/>
              <a:t>Stel</a:t>
            </a:r>
            <a:r>
              <a:rPr lang="en-US" sz="1800" dirty="0"/>
              <a:t> we </a:t>
            </a:r>
            <a:r>
              <a:rPr lang="en-US" sz="1800" dirty="0" err="1"/>
              <a:t>hebben</a:t>
            </a:r>
            <a:r>
              <a:rPr lang="en-US" sz="1800" dirty="0"/>
              <a:t> </a:t>
            </a:r>
            <a:r>
              <a:rPr lang="en-US" sz="1800" dirty="0" err="1"/>
              <a:t>een</a:t>
            </a:r>
            <a:r>
              <a:rPr lang="en-US" sz="1800" dirty="0"/>
              <a:t> class Animal die </a:t>
            </a:r>
            <a:r>
              <a:rPr lang="en-US" sz="1800" dirty="0" err="1"/>
              <a:t>een</a:t>
            </a:r>
            <a:r>
              <a:rPr lang="en-US" sz="1800" dirty="0"/>
              <a:t> </a:t>
            </a:r>
            <a:r>
              <a:rPr lang="en-US" sz="1800" dirty="0" err="1"/>
              <a:t>methode</a:t>
            </a:r>
            <a:r>
              <a:rPr lang="en-US" sz="1800" dirty="0"/>
              <a:t> sound() </a:t>
            </a:r>
            <a:r>
              <a:rPr lang="en-US" sz="1800" dirty="0" err="1"/>
              <a:t>heeft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we </a:t>
            </a:r>
            <a:r>
              <a:rPr lang="en-US" sz="1800" dirty="0" err="1"/>
              <a:t>hebben</a:t>
            </a:r>
            <a:r>
              <a:rPr lang="en-US" sz="1800" dirty="0"/>
              <a:t> de subclasses </a:t>
            </a:r>
            <a:r>
              <a:rPr lang="en-US" sz="1800" dirty="0" err="1"/>
              <a:t>zoals</a:t>
            </a:r>
            <a:r>
              <a:rPr lang="en-US" sz="1800" dirty="0"/>
              <a:t> Dog, Lion, Horse Cat etc. 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 err="1"/>
              <a:t>Omdat</a:t>
            </a:r>
            <a:r>
              <a:rPr lang="en-US" sz="1800" dirty="0"/>
              <a:t> </a:t>
            </a:r>
            <a:r>
              <a:rPr lang="en-US" sz="1800" dirty="0" err="1"/>
              <a:t>elke</a:t>
            </a:r>
            <a:r>
              <a:rPr lang="en-US" sz="1800" dirty="0"/>
              <a:t> </a:t>
            </a:r>
            <a:r>
              <a:rPr lang="en-US" sz="1800" dirty="0" err="1"/>
              <a:t>dier</a:t>
            </a:r>
            <a:r>
              <a:rPr lang="en-US" sz="1800" dirty="0"/>
              <a:t> </a:t>
            </a:r>
            <a:r>
              <a:rPr lang="en-US" sz="1800" dirty="0" err="1"/>
              <a:t>een</a:t>
            </a:r>
            <a:r>
              <a:rPr lang="en-US" sz="1800" dirty="0"/>
              <a:t> </a:t>
            </a:r>
            <a:r>
              <a:rPr lang="en-US" sz="1800" dirty="0" err="1"/>
              <a:t>verschillend</a:t>
            </a:r>
            <a:r>
              <a:rPr lang="en-US" sz="1800" dirty="0"/>
              <a:t> </a:t>
            </a:r>
            <a:r>
              <a:rPr lang="en-US" sz="1800" dirty="0" err="1"/>
              <a:t>geluid</a:t>
            </a:r>
            <a:r>
              <a:rPr lang="en-US" sz="1800" dirty="0"/>
              <a:t> </a:t>
            </a:r>
            <a:r>
              <a:rPr lang="en-US" sz="1800" dirty="0" err="1"/>
              <a:t>heeft</a:t>
            </a:r>
            <a:r>
              <a:rPr lang="en-US" sz="1800" dirty="0"/>
              <a:t>, </a:t>
            </a:r>
            <a:r>
              <a:rPr lang="en-US" sz="1800" dirty="0" err="1"/>
              <a:t>heeft</a:t>
            </a:r>
            <a:r>
              <a:rPr lang="en-US" sz="1800" dirty="0"/>
              <a:t> het </a:t>
            </a:r>
            <a:r>
              <a:rPr lang="en-US" sz="1800" dirty="0" err="1"/>
              <a:t>geen</a:t>
            </a:r>
            <a:r>
              <a:rPr lang="en-US" sz="1800" dirty="0"/>
              <a:t> nut om de </a:t>
            </a:r>
            <a:r>
              <a:rPr lang="en-US" sz="1800" dirty="0" err="1"/>
              <a:t>methode</a:t>
            </a:r>
            <a:r>
              <a:rPr lang="en-US" sz="1800" dirty="0"/>
              <a:t> sound() </a:t>
            </a:r>
            <a:r>
              <a:rPr lang="en-US" sz="1800" dirty="0" err="1"/>
              <a:t>te</a:t>
            </a:r>
            <a:r>
              <a:rPr lang="en-US" sz="1800" dirty="0"/>
              <a:t> </a:t>
            </a:r>
            <a:r>
              <a:rPr lang="en-US" sz="1800" dirty="0" err="1"/>
              <a:t>implementeren</a:t>
            </a:r>
            <a:r>
              <a:rPr lang="en-US" sz="1800" dirty="0"/>
              <a:t> in de parent class. </a:t>
            </a:r>
            <a:r>
              <a:rPr lang="en-US" sz="1800" dirty="0" err="1"/>
              <a:t>Dit</a:t>
            </a:r>
            <a:r>
              <a:rPr lang="en-US" sz="1800" dirty="0"/>
              <a:t> </a:t>
            </a:r>
            <a:r>
              <a:rPr lang="en-US" sz="1800" dirty="0" err="1"/>
              <a:t>komt</a:t>
            </a:r>
            <a:r>
              <a:rPr lang="en-US" sz="1800" dirty="0"/>
              <a:t> </a:t>
            </a:r>
            <a:r>
              <a:rPr lang="en-US" sz="1800" dirty="0" err="1"/>
              <a:t>omdat</a:t>
            </a:r>
            <a:r>
              <a:rPr lang="en-US" sz="1800" dirty="0"/>
              <a:t> </a:t>
            </a:r>
            <a:r>
              <a:rPr lang="en-US" sz="1800" dirty="0" err="1"/>
              <a:t>elke</a:t>
            </a:r>
            <a:r>
              <a:rPr lang="en-US" sz="1800" dirty="0"/>
              <a:t> child class </a:t>
            </a:r>
            <a:r>
              <a:rPr lang="en-US" sz="1800" dirty="0" err="1"/>
              <a:t>deze</a:t>
            </a:r>
            <a:r>
              <a:rPr lang="en-US" sz="1800" dirty="0"/>
              <a:t> </a:t>
            </a:r>
            <a:r>
              <a:rPr lang="en-US" sz="1800" dirty="0" err="1"/>
              <a:t>methode</a:t>
            </a:r>
            <a:r>
              <a:rPr lang="en-US" sz="1800" dirty="0"/>
              <a:t> </a:t>
            </a:r>
            <a:r>
              <a:rPr lang="en-US" sz="1800" dirty="0" err="1"/>
              <a:t>moet</a:t>
            </a:r>
            <a:r>
              <a:rPr lang="en-US" sz="1800" dirty="0"/>
              <a:t> </a:t>
            </a:r>
            <a:r>
              <a:rPr lang="en-US" sz="1800" dirty="0" err="1"/>
              <a:t>overschrijven</a:t>
            </a:r>
            <a:r>
              <a:rPr lang="en-US" sz="1800" dirty="0"/>
              <a:t> om </a:t>
            </a:r>
            <a:r>
              <a:rPr lang="en-US" sz="1800" dirty="0" err="1"/>
              <a:t>zijn</a:t>
            </a:r>
            <a:r>
              <a:rPr lang="en-US" sz="1800" dirty="0"/>
              <a:t> eigen </a:t>
            </a:r>
            <a:r>
              <a:rPr lang="en-US" sz="1800" dirty="0" err="1"/>
              <a:t>implementatiedetails</a:t>
            </a:r>
            <a:r>
              <a:rPr lang="en-US" sz="1800" dirty="0"/>
              <a:t> </a:t>
            </a:r>
            <a:r>
              <a:rPr lang="en-US" sz="1800" dirty="0" err="1"/>
              <a:t>te</a:t>
            </a:r>
            <a:r>
              <a:rPr lang="en-US" sz="1800" dirty="0"/>
              <a:t> </a:t>
            </a:r>
            <a:r>
              <a:rPr lang="en-US" sz="1800" dirty="0" err="1"/>
              <a:t>geven</a:t>
            </a:r>
            <a:r>
              <a:rPr lang="en-US" sz="1800" dirty="0"/>
              <a:t>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Door </a:t>
            </a:r>
            <a:r>
              <a:rPr lang="en-US" sz="1800" dirty="0" err="1"/>
              <a:t>een</a:t>
            </a:r>
            <a:r>
              <a:rPr lang="en-US" sz="1800" dirty="0"/>
              <a:t> </a:t>
            </a:r>
            <a:r>
              <a:rPr lang="en-US" sz="1800" dirty="0" err="1"/>
              <a:t>methode</a:t>
            </a:r>
            <a:r>
              <a:rPr lang="en-US" sz="1800" dirty="0"/>
              <a:t> </a:t>
            </a:r>
            <a:r>
              <a:rPr lang="en-US" sz="1800" b="1" dirty="0"/>
              <a:t>abstract</a:t>
            </a:r>
            <a:r>
              <a:rPr lang="en-US" sz="1800" dirty="0"/>
              <a:t> </a:t>
            </a:r>
            <a:r>
              <a:rPr lang="en-US" sz="1800" dirty="0" err="1"/>
              <a:t>te</a:t>
            </a:r>
            <a:r>
              <a:rPr lang="en-US" sz="1800" dirty="0"/>
              <a:t> </a:t>
            </a:r>
            <a:r>
              <a:rPr lang="en-US" sz="1800" dirty="0" err="1"/>
              <a:t>maken</a:t>
            </a:r>
            <a:r>
              <a:rPr lang="en-US" sz="1800" dirty="0"/>
              <a:t> in de parent class, </a:t>
            </a:r>
            <a:r>
              <a:rPr lang="en-US" sz="1800" dirty="0" err="1"/>
              <a:t>wordt</a:t>
            </a:r>
            <a:r>
              <a:rPr lang="en-US" sz="1800" dirty="0"/>
              <a:t> </a:t>
            </a:r>
            <a:r>
              <a:rPr lang="en-US" sz="1800" dirty="0" err="1"/>
              <a:t>er</a:t>
            </a:r>
            <a:r>
              <a:rPr lang="en-US" sz="1800" dirty="0"/>
              <a:t> </a:t>
            </a:r>
            <a:r>
              <a:rPr lang="en-US" sz="1800" dirty="0" err="1"/>
              <a:t>afgedwongen</a:t>
            </a:r>
            <a:r>
              <a:rPr lang="en-US" sz="1800" dirty="0"/>
              <a:t> om in de child class de </a:t>
            </a:r>
            <a:r>
              <a:rPr lang="en-US" sz="1800" dirty="0" err="1"/>
              <a:t>implementatie</a:t>
            </a:r>
            <a:r>
              <a:rPr lang="en-US" sz="1800" dirty="0"/>
              <a:t> </a:t>
            </a:r>
            <a:r>
              <a:rPr lang="en-US" sz="1800" dirty="0" err="1"/>
              <a:t>te</a:t>
            </a:r>
            <a:r>
              <a:rPr lang="en-US" sz="1800" dirty="0"/>
              <a:t> </a:t>
            </a:r>
            <a:r>
              <a:rPr lang="en-US" sz="1800" dirty="0" err="1"/>
              <a:t>schrijven</a:t>
            </a:r>
            <a:r>
              <a:rPr lang="en-US" sz="1800" dirty="0"/>
              <a:t>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 err="1"/>
              <a:t>Dit</a:t>
            </a:r>
            <a:r>
              <a:rPr lang="en-US" sz="1800" dirty="0"/>
              <a:t> </a:t>
            </a:r>
            <a:r>
              <a:rPr lang="en-US" sz="1800" dirty="0" err="1"/>
              <a:t>kan</a:t>
            </a:r>
            <a:r>
              <a:rPr lang="en-US" sz="1800" dirty="0"/>
              <a:t> </a:t>
            </a:r>
            <a:r>
              <a:rPr lang="en-US" sz="1800" dirty="0" err="1"/>
              <a:t>worden</a:t>
            </a:r>
            <a:r>
              <a:rPr lang="en-US" sz="1800" dirty="0"/>
              <a:t> </a:t>
            </a:r>
            <a:r>
              <a:rPr lang="en-US" sz="1800" dirty="0" err="1"/>
              <a:t>gezien</a:t>
            </a:r>
            <a:r>
              <a:rPr lang="en-US" sz="1800" dirty="0"/>
              <a:t> </a:t>
            </a:r>
            <a:r>
              <a:rPr lang="en-US" sz="1800" dirty="0" err="1"/>
              <a:t>als</a:t>
            </a:r>
            <a:r>
              <a:rPr lang="en-US" sz="1800" dirty="0"/>
              <a:t> </a:t>
            </a:r>
            <a:r>
              <a:rPr lang="en-US" sz="1800" dirty="0" err="1"/>
              <a:t>een</a:t>
            </a:r>
            <a:r>
              <a:rPr lang="en-US" sz="1800" dirty="0"/>
              <a:t> ‘contract`.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485606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B6B5991A-E766-41CD-939F-2A4051AB68A0}"/>
              </a:ext>
            </a:extLst>
          </p:cNvPr>
          <p:cNvSpPr txBox="1">
            <a:spLocks/>
          </p:cNvSpPr>
          <p:nvPr/>
        </p:nvSpPr>
        <p:spPr>
          <a:xfrm>
            <a:off x="407988" y="404813"/>
            <a:ext cx="10944596" cy="40781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8B1E4A3-4568-4F90-A122-5B90F4007EF6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Abstract Class “Animal”</a:t>
            </a:r>
            <a:endParaRPr lang="nl-NL" dirty="0"/>
          </a:p>
        </p:txBody>
      </p:sp>
      <p:pic>
        <p:nvPicPr>
          <p:cNvPr id="6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0C30050B-5592-0547-956D-1C9E386D1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8847CB-D71B-0C49-8D14-111A467E4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200" y="1828800"/>
            <a:ext cx="87376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2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B6B5991A-E766-41CD-939F-2A4051AB68A0}"/>
              </a:ext>
            </a:extLst>
          </p:cNvPr>
          <p:cNvSpPr txBox="1">
            <a:spLocks/>
          </p:cNvSpPr>
          <p:nvPr/>
        </p:nvSpPr>
        <p:spPr>
          <a:xfrm>
            <a:off x="407988" y="404813"/>
            <a:ext cx="10944596" cy="40781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8B1E4A3-4568-4F90-A122-5B90F4007EF6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Child Class “Dog”</a:t>
            </a:r>
            <a:endParaRPr lang="nl-NL" dirty="0"/>
          </a:p>
        </p:txBody>
      </p:sp>
      <p:pic>
        <p:nvPicPr>
          <p:cNvPr id="6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0C30050B-5592-0547-956D-1C9E386D1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358E83-7940-4741-97A1-313E7F8EB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364" y="1727111"/>
            <a:ext cx="9593843" cy="2070100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BDE95E91-C86E-2E48-A25F-35721C8DCA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8" y="4495800"/>
            <a:ext cx="10944596" cy="1039990"/>
          </a:xfrm>
        </p:spPr>
        <p:txBody>
          <a:bodyPr/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De child class of </a:t>
            </a:r>
            <a:r>
              <a:rPr lang="en-US" sz="1800" dirty="0" err="1"/>
              <a:t>simpelweg</a:t>
            </a:r>
            <a:r>
              <a:rPr lang="en-US" sz="1800" dirty="0"/>
              <a:t> de class </a:t>
            </a:r>
            <a:r>
              <a:rPr lang="en-US" sz="1800" b="1" dirty="0"/>
              <a:t>Dog</a:t>
            </a:r>
            <a:r>
              <a:rPr lang="en-US" sz="1800" dirty="0"/>
              <a:t> extends van </a:t>
            </a:r>
            <a:r>
              <a:rPr lang="en-US" sz="1800" b="1" dirty="0"/>
              <a:t>Animal</a:t>
            </a:r>
            <a:r>
              <a:rPr lang="en-US" sz="1800" dirty="0"/>
              <a:t>, </a:t>
            </a:r>
            <a:r>
              <a:rPr lang="en-US" sz="1800" dirty="0" err="1"/>
              <a:t>waarbij</a:t>
            </a:r>
            <a:r>
              <a:rPr lang="en-US" sz="1800" dirty="0"/>
              <a:t> de </a:t>
            </a:r>
            <a:r>
              <a:rPr lang="en-US" sz="1800" dirty="0" err="1"/>
              <a:t>methode</a:t>
            </a:r>
            <a:r>
              <a:rPr lang="en-US" sz="1800" dirty="0"/>
              <a:t> </a:t>
            </a:r>
            <a:r>
              <a:rPr lang="en-US" sz="1800" dirty="0" err="1"/>
              <a:t>animalSound</a:t>
            </a:r>
            <a:r>
              <a:rPr lang="en-US" sz="1800" dirty="0"/>
              <a:t>() </a:t>
            </a:r>
            <a:r>
              <a:rPr lang="en-US" sz="1800" dirty="0" err="1"/>
              <a:t>wordt</a:t>
            </a:r>
            <a:r>
              <a:rPr lang="en-US" sz="1800" dirty="0"/>
              <a:t> “</a:t>
            </a:r>
            <a:r>
              <a:rPr lang="en-US" sz="1800" dirty="0" err="1"/>
              <a:t>overschreven</a:t>
            </a:r>
            <a:r>
              <a:rPr lang="en-US" sz="1800" dirty="0"/>
              <a:t>”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geïmplementeerd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9671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B6B5991A-E766-41CD-939F-2A4051AB68A0}"/>
              </a:ext>
            </a:extLst>
          </p:cNvPr>
          <p:cNvSpPr txBox="1">
            <a:spLocks/>
          </p:cNvSpPr>
          <p:nvPr/>
        </p:nvSpPr>
        <p:spPr>
          <a:xfrm>
            <a:off x="407988" y="404813"/>
            <a:ext cx="10944596" cy="40781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8B1E4A3-4568-4F90-A122-5B90F4007EF6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Child Class “Cat”</a:t>
            </a:r>
            <a:endParaRPr lang="nl-NL" dirty="0"/>
          </a:p>
        </p:txBody>
      </p:sp>
      <p:pic>
        <p:nvPicPr>
          <p:cNvPr id="6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0C30050B-5592-0547-956D-1C9E386D1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BDE95E91-C86E-2E48-A25F-35721C8DCA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8" y="4572000"/>
            <a:ext cx="10944596" cy="1039990"/>
          </a:xfrm>
        </p:spPr>
        <p:txBody>
          <a:bodyPr/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De child class of </a:t>
            </a:r>
            <a:r>
              <a:rPr lang="en-US" sz="1800" dirty="0" err="1"/>
              <a:t>simpelweg</a:t>
            </a:r>
            <a:r>
              <a:rPr lang="en-US" sz="1800" dirty="0"/>
              <a:t> de class </a:t>
            </a:r>
            <a:r>
              <a:rPr lang="en-US" sz="1800" b="1" dirty="0"/>
              <a:t>Cat</a:t>
            </a:r>
            <a:r>
              <a:rPr lang="en-US" sz="1800" dirty="0"/>
              <a:t> extends van </a:t>
            </a:r>
            <a:r>
              <a:rPr lang="en-US" sz="1800" b="1" dirty="0"/>
              <a:t>Animal</a:t>
            </a:r>
            <a:r>
              <a:rPr lang="en-US" sz="1800" dirty="0"/>
              <a:t>, </a:t>
            </a:r>
            <a:r>
              <a:rPr lang="en-US" sz="1800" dirty="0" err="1"/>
              <a:t>waarbij</a:t>
            </a:r>
            <a:r>
              <a:rPr lang="en-US" sz="1800" dirty="0"/>
              <a:t> de </a:t>
            </a:r>
            <a:r>
              <a:rPr lang="en-US" sz="1800" dirty="0" err="1"/>
              <a:t>methode</a:t>
            </a:r>
            <a:r>
              <a:rPr lang="en-US" sz="1800" dirty="0"/>
              <a:t> </a:t>
            </a:r>
            <a:r>
              <a:rPr lang="en-US" sz="1800" dirty="0" err="1"/>
              <a:t>animalSound</a:t>
            </a:r>
            <a:r>
              <a:rPr lang="en-US" sz="1800" dirty="0"/>
              <a:t>() </a:t>
            </a:r>
            <a:r>
              <a:rPr lang="en-US" sz="1800" dirty="0" err="1"/>
              <a:t>wordt</a:t>
            </a:r>
            <a:r>
              <a:rPr lang="en-US" sz="1800" dirty="0"/>
              <a:t> “</a:t>
            </a:r>
            <a:r>
              <a:rPr lang="en-US" sz="1800" dirty="0" err="1"/>
              <a:t>overschreven</a:t>
            </a:r>
            <a:r>
              <a:rPr lang="en-US" sz="1800" dirty="0"/>
              <a:t>”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geïmplementeerd</a:t>
            </a: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E70CE2-ADF2-7A40-8905-58FA2C324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719" y="1757591"/>
            <a:ext cx="9547134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59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B6B5991A-E766-41CD-939F-2A4051AB68A0}"/>
              </a:ext>
            </a:extLst>
          </p:cNvPr>
          <p:cNvSpPr txBox="1">
            <a:spLocks/>
          </p:cNvSpPr>
          <p:nvPr/>
        </p:nvSpPr>
        <p:spPr>
          <a:xfrm>
            <a:off x="407988" y="404813"/>
            <a:ext cx="10944596" cy="40781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8B1E4A3-4568-4F90-A122-5B90F4007EF6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Gebruik</a:t>
            </a:r>
            <a:r>
              <a:rPr lang="en-US" dirty="0"/>
              <a:t> van child classes in de class Zoo</a:t>
            </a:r>
            <a:endParaRPr lang="nl-NL" dirty="0"/>
          </a:p>
        </p:txBody>
      </p:sp>
      <p:pic>
        <p:nvPicPr>
          <p:cNvPr id="6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0C30050B-5592-0547-956D-1C9E386D1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BDE95E91-C86E-2E48-A25F-35721C8DCA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8" y="5334419"/>
            <a:ext cx="10944596" cy="915238"/>
          </a:xfrm>
        </p:spPr>
        <p:txBody>
          <a:bodyPr/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De </a:t>
            </a:r>
            <a:r>
              <a:rPr lang="en-US" sz="1800" dirty="0" err="1"/>
              <a:t>methode</a:t>
            </a:r>
            <a:r>
              <a:rPr lang="en-US" sz="1800" dirty="0"/>
              <a:t> </a:t>
            </a:r>
            <a:r>
              <a:rPr lang="en-US" sz="1800" dirty="0" err="1"/>
              <a:t>animalSound</a:t>
            </a:r>
            <a:r>
              <a:rPr lang="en-US" sz="1800" dirty="0"/>
              <a:t>() is </a:t>
            </a:r>
            <a:r>
              <a:rPr lang="en-US" sz="1800" dirty="0" err="1"/>
              <a:t>geimplementeerd</a:t>
            </a:r>
            <a:r>
              <a:rPr lang="en-US" sz="1800" dirty="0"/>
              <a:t> in </a:t>
            </a:r>
            <a:r>
              <a:rPr lang="en-US" sz="1800" dirty="0" err="1"/>
              <a:t>elke</a:t>
            </a:r>
            <a:r>
              <a:rPr lang="en-US" sz="1800" dirty="0"/>
              <a:t> child class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De </a:t>
            </a:r>
            <a:r>
              <a:rPr lang="en-US" sz="1800" dirty="0" err="1"/>
              <a:t>methode</a:t>
            </a:r>
            <a:r>
              <a:rPr lang="en-US" sz="1800" dirty="0"/>
              <a:t> sleep() is </a:t>
            </a:r>
            <a:r>
              <a:rPr lang="en-US" sz="1800" dirty="0" err="1"/>
              <a:t>geïmplementeerd</a:t>
            </a:r>
            <a:r>
              <a:rPr lang="en-US" sz="1800" dirty="0"/>
              <a:t> in de abstract class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wordt</a:t>
            </a:r>
            <a:r>
              <a:rPr lang="en-US" sz="1800" dirty="0"/>
              <a:t> </a:t>
            </a:r>
            <a:r>
              <a:rPr lang="en-US" sz="1800" dirty="0" err="1"/>
              <a:t>geërfd</a:t>
            </a:r>
            <a:r>
              <a:rPr lang="en-US" sz="1800" dirty="0"/>
              <a:t> door </a:t>
            </a:r>
            <a:r>
              <a:rPr lang="en-US" sz="1800" dirty="0" err="1"/>
              <a:t>alle</a:t>
            </a:r>
            <a:r>
              <a:rPr lang="en-US" sz="1800" dirty="0"/>
              <a:t> child classes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02E52-F8C3-9A41-908E-074C57F43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486" y="1600200"/>
            <a:ext cx="6705600" cy="329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912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D96792-37A4-42C6-BBB1-33FB5AE3DA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2450" y="1549533"/>
            <a:ext cx="10944596" cy="4622667"/>
          </a:xfrm>
        </p:spPr>
        <p:txBody>
          <a:bodyPr/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Java Object Oriented Concepts – Keywords this &amp; super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Java Object Oriented Concepts – Abstraction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Java Object Oriented Concepts – Abstract classes &amp; methods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Java Object Oriented Concepts – Interfaces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Java Object Oriented Concepts – </a:t>
            </a:r>
            <a:r>
              <a:rPr lang="en-US" sz="1800" dirty="0" err="1"/>
              <a:t>Enums</a:t>
            </a:r>
            <a:endParaRPr lang="en-US" sz="1800" dirty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Assignment 30 – Shapes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Assignment 31 – Animal Planet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Assignment 32 – A Year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highlight>
                <a:srgbClr val="FFFF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D64C46-2F2E-4374-863B-01C771BC9C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8" y="1065962"/>
            <a:ext cx="10944596" cy="407810"/>
          </a:xfrm>
        </p:spPr>
        <p:txBody>
          <a:bodyPr/>
          <a:lstStyle/>
          <a:p>
            <a:r>
              <a:rPr lang="en-US" dirty="0"/>
              <a:t>Agenda – Dag 7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2757422-A48A-4B1A-80DA-B6AE739C7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 err="1"/>
              <a:t>Introductie</a:t>
            </a:r>
            <a:endParaRPr lang="nl-NL" dirty="0"/>
          </a:p>
        </p:txBody>
      </p:sp>
      <p:pic>
        <p:nvPicPr>
          <p:cNvPr id="5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0249ADB4-DBB9-E341-AD19-00DDE5ADD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3492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Assignment 30 - Shape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BD8BD6D0-245F-4FE1-B006-6155079B2A48}"/>
              </a:ext>
            </a:extLst>
          </p:cNvPr>
          <p:cNvSpPr txBox="1">
            <a:spLocks/>
          </p:cNvSpPr>
          <p:nvPr/>
        </p:nvSpPr>
        <p:spPr>
          <a:xfrm>
            <a:off x="304800" y="1664976"/>
            <a:ext cx="10944596" cy="3592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9113" lvl="1" indent="-285750">
              <a:buFont typeface="Arial" panose="020B0604020202020204" pitchFamily="34" charset="0"/>
              <a:buChar char="•"/>
            </a:pPr>
            <a:endParaRPr lang="nl-NL" sz="18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ADD8863-F5D6-499F-916F-BF1651424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728787"/>
            <a:ext cx="7620000" cy="4724400"/>
          </a:xfrm>
          <a:prstGeom prst="rect">
            <a:avLst/>
          </a:prstGeom>
        </p:spPr>
      </p:pic>
      <p:pic>
        <p:nvPicPr>
          <p:cNvPr id="10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36D9A572-7EBC-4058-8FB1-E169346EB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318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B6B5991A-E766-41CD-939F-2A4051AB68A0}"/>
              </a:ext>
            </a:extLst>
          </p:cNvPr>
          <p:cNvSpPr txBox="1">
            <a:spLocks/>
          </p:cNvSpPr>
          <p:nvPr/>
        </p:nvSpPr>
        <p:spPr>
          <a:xfrm>
            <a:off x="407988" y="404813"/>
            <a:ext cx="10944596" cy="40781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8B1E4A3-4568-4F90-A122-5B90F4007EF6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Interfaces</a:t>
            </a:r>
            <a:endParaRPr lang="nl-NL" dirty="0"/>
          </a:p>
        </p:txBody>
      </p:sp>
      <p:pic>
        <p:nvPicPr>
          <p:cNvPr id="6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0C30050B-5592-0547-956D-1C9E386D1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B40ACC07-9E0A-4E43-A052-29AF97ACEB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702" y="1469317"/>
            <a:ext cx="10944596" cy="4983869"/>
          </a:xfrm>
        </p:spPr>
        <p:txBody>
          <a:bodyPr/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 err="1"/>
              <a:t>Een</a:t>
            </a:r>
            <a:r>
              <a:rPr lang="en-US" sz="1800" dirty="0"/>
              <a:t> </a:t>
            </a:r>
            <a:r>
              <a:rPr lang="en-US" sz="1800" dirty="0" err="1"/>
              <a:t>andere</a:t>
            </a:r>
            <a:r>
              <a:rPr lang="en-US" sz="1800" dirty="0"/>
              <a:t> </a:t>
            </a:r>
            <a:r>
              <a:rPr lang="en-US" sz="1800" dirty="0" err="1"/>
              <a:t>manier</a:t>
            </a:r>
            <a:r>
              <a:rPr lang="en-US" sz="1800" dirty="0"/>
              <a:t> om abstraction </a:t>
            </a:r>
            <a:r>
              <a:rPr lang="en-US" sz="1800" dirty="0" err="1"/>
              <a:t>te</a:t>
            </a:r>
            <a:r>
              <a:rPr lang="en-US" sz="1800" dirty="0"/>
              <a:t> </a:t>
            </a:r>
            <a:r>
              <a:rPr lang="en-US" sz="1800" dirty="0" err="1"/>
              <a:t>bereiken</a:t>
            </a:r>
            <a:r>
              <a:rPr lang="en-US" sz="1800" dirty="0"/>
              <a:t> in Java, is met interfaces.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 err="1"/>
              <a:t>Een</a:t>
            </a:r>
            <a:r>
              <a:rPr lang="en-US" sz="1800" dirty="0"/>
              <a:t> interface is </a:t>
            </a:r>
            <a:r>
              <a:rPr lang="en-US" sz="1800" dirty="0" err="1"/>
              <a:t>een</a:t>
            </a:r>
            <a:r>
              <a:rPr lang="en-US" sz="1800" dirty="0"/>
              <a:t> </a:t>
            </a:r>
            <a:r>
              <a:rPr lang="en-US" sz="1800" dirty="0" err="1"/>
              <a:t>volledige</a:t>
            </a:r>
            <a:r>
              <a:rPr lang="en-US" sz="1800" dirty="0"/>
              <a:t> “abstract class”, </a:t>
            </a:r>
            <a:r>
              <a:rPr lang="en-US" sz="1800" dirty="0" err="1"/>
              <a:t>welke</a:t>
            </a:r>
            <a:r>
              <a:rPr lang="en-US" sz="1800" dirty="0"/>
              <a:t> </a:t>
            </a:r>
            <a:r>
              <a:rPr lang="en-US" sz="1800" dirty="0" err="1"/>
              <a:t>wordt</a:t>
            </a:r>
            <a:r>
              <a:rPr lang="en-US" sz="1800" dirty="0"/>
              <a:t> </a:t>
            </a:r>
            <a:r>
              <a:rPr lang="en-US" sz="1800" dirty="0" err="1"/>
              <a:t>gebruikt</a:t>
            </a:r>
            <a:r>
              <a:rPr lang="en-US" sz="1800" dirty="0"/>
              <a:t> om </a:t>
            </a:r>
            <a:r>
              <a:rPr lang="en-US" sz="1800" dirty="0" err="1"/>
              <a:t>gerelateerde</a:t>
            </a:r>
            <a:r>
              <a:rPr lang="en-US" sz="1800" dirty="0"/>
              <a:t> </a:t>
            </a:r>
            <a:r>
              <a:rPr lang="en-US" sz="1800" dirty="0" err="1"/>
              <a:t>methoden</a:t>
            </a:r>
            <a:r>
              <a:rPr lang="en-US" sz="1800" dirty="0"/>
              <a:t> </a:t>
            </a:r>
            <a:r>
              <a:rPr lang="en-US" sz="1800" dirty="0" err="1"/>
              <a:t>te</a:t>
            </a:r>
            <a:r>
              <a:rPr lang="en-US" sz="1800" dirty="0"/>
              <a:t> </a:t>
            </a:r>
            <a:r>
              <a:rPr lang="en-US" sz="1800" dirty="0" err="1"/>
              <a:t>groeperen</a:t>
            </a:r>
            <a:r>
              <a:rPr lang="en-US" sz="1800" dirty="0"/>
              <a:t> </a:t>
            </a:r>
            <a:r>
              <a:rPr lang="en-US" sz="1800" u="sng" dirty="0" err="1"/>
              <a:t>zonder</a:t>
            </a:r>
            <a:r>
              <a:rPr lang="en-US" sz="1800" dirty="0"/>
              <a:t> </a:t>
            </a:r>
            <a:r>
              <a:rPr lang="en-US" sz="1800" dirty="0" err="1"/>
              <a:t>implementatie</a:t>
            </a:r>
            <a:r>
              <a:rPr lang="en-US" sz="1800" dirty="0"/>
              <a:t> / body.</a:t>
            </a:r>
            <a:br>
              <a:rPr lang="en-US" sz="1800" dirty="0"/>
            </a:br>
            <a:endParaRPr lang="en-US" sz="1800" dirty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 err="1"/>
              <a:t>Deze</a:t>
            </a:r>
            <a:r>
              <a:rPr lang="en-US" sz="1800" dirty="0"/>
              <a:t> </a:t>
            </a:r>
            <a:r>
              <a:rPr lang="en-US" sz="1800" dirty="0" err="1"/>
              <a:t>methoden</a:t>
            </a:r>
            <a:r>
              <a:rPr lang="en-US" sz="1800" dirty="0"/>
              <a:t> </a:t>
            </a:r>
            <a:r>
              <a:rPr lang="en-US" sz="1800" dirty="0" err="1"/>
              <a:t>zijn</a:t>
            </a:r>
            <a:r>
              <a:rPr lang="en-US" sz="1800" dirty="0"/>
              <a:t> per </a:t>
            </a:r>
            <a:r>
              <a:rPr lang="en-US" sz="1800" dirty="0" err="1"/>
              <a:t>definitie</a:t>
            </a:r>
            <a:r>
              <a:rPr lang="en-US" sz="1800" dirty="0"/>
              <a:t> </a:t>
            </a:r>
            <a:r>
              <a:rPr lang="en-US" sz="1800" b="1" dirty="0"/>
              <a:t>abstract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hoeven</a:t>
            </a:r>
            <a:r>
              <a:rPr lang="en-US" sz="1800" dirty="0"/>
              <a:t> </a:t>
            </a:r>
            <a:r>
              <a:rPr lang="en-US" sz="1800" dirty="0" err="1"/>
              <a:t>niet</a:t>
            </a:r>
            <a:r>
              <a:rPr lang="en-US" sz="1800" dirty="0"/>
              <a:t> </a:t>
            </a:r>
            <a:r>
              <a:rPr lang="en-US" sz="1800" dirty="0" err="1"/>
              <a:t>expliciet</a:t>
            </a:r>
            <a:r>
              <a:rPr lang="en-US" sz="1800" dirty="0"/>
              <a:t> </a:t>
            </a:r>
            <a:r>
              <a:rPr lang="en-US" sz="1800" dirty="0" err="1"/>
              <a:t>vermeld</a:t>
            </a:r>
            <a:r>
              <a:rPr lang="en-US" sz="1800" dirty="0"/>
              <a:t> </a:t>
            </a:r>
            <a:r>
              <a:rPr lang="en-US" sz="1800" dirty="0" err="1"/>
              <a:t>te</a:t>
            </a:r>
            <a:r>
              <a:rPr lang="en-US" sz="1800" dirty="0"/>
              <a:t> </a:t>
            </a:r>
            <a:r>
              <a:rPr lang="en-US" sz="1800" dirty="0" err="1"/>
              <a:t>worden</a:t>
            </a:r>
            <a:r>
              <a:rPr lang="en-US" sz="1800" dirty="0"/>
              <a:t>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 err="1"/>
              <a:t>Een</a:t>
            </a:r>
            <a:r>
              <a:rPr lang="en-US" sz="1800" dirty="0"/>
              <a:t> interface </a:t>
            </a:r>
            <a:r>
              <a:rPr lang="en-US" sz="1800" dirty="0" err="1"/>
              <a:t>kan</a:t>
            </a:r>
            <a:r>
              <a:rPr lang="en-US" sz="1800" dirty="0"/>
              <a:t> </a:t>
            </a:r>
            <a:r>
              <a:rPr lang="en-US" sz="1800" dirty="0" err="1"/>
              <a:t>worden</a:t>
            </a:r>
            <a:r>
              <a:rPr lang="en-US" sz="1800" dirty="0"/>
              <a:t> </a:t>
            </a:r>
            <a:r>
              <a:rPr lang="en-US" sz="1800" dirty="0" err="1"/>
              <a:t>gezien</a:t>
            </a:r>
            <a:r>
              <a:rPr lang="en-US" sz="1800" dirty="0"/>
              <a:t> </a:t>
            </a:r>
            <a:r>
              <a:rPr lang="en-US" sz="1800" dirty="0" err="1"/>
              <a:t>als</a:t>
            </a:r>
            <a:r>
              <a:rPr lang="en-US" sz="1800" dirty="0"/>
              <a:t> </a:t>
            </a:r>
            <a:r>
              <a:rPr lang="en-US" sz="1800" dirty="0" err="1"/>
              <a:t>een</a:t>
            </a:r>
            <a:r>
              <a:rPr lang="en-US" sz="1800" dirty="0"/>
              <a:t> “contract” </a:t>
            </a:r>
            <a:r>
              <a:rPr lang="en-US" sz="1800" dirty="0" err="1"/>
              <a:t>waaraan</a:t>
            </a:r>
            <a:r>
              <a:rPr lang="en-US" sz="1800" dirty="0"/>
              <a:t> </a:t>
            </a:r>
            <a:r>
              <a:rPr lang="en-US" sz="1800" dirty="0" err="1"/>
              <a:t>een</a:t>
            </a:r>
            <a:r>
              <a:rPr lang="en-US" sz="1800" dirty="0"/>
              <a:t> class, die </a:t>
            </a:r>
            <a:r>
              <a:rPr lang="en-US" sz="1800" dirty="0" err="1"/>
              <a:t>gebruik</a:t>
            </a:r>
            <a:r>
              <a:rPr lang="en-US" sz="1800" dirty="0"/>
              <a:t> </a:t>
            </a:r>
            <a:r>
              <a:rPr lang="en-US" sz="1800" dirty="0" err="1"/>
              <a:t>maakt</a:t>
            </a:r>
            <a:r>
              <a:rPr lang="en-US" sz="1800" dirty="0"/>
              <a:t> van de interface, </a:t>
            </a:r>
            <a:r>
              <a:rPr lang="en-US" sz="1800" dirty="0" err="1"/>
              <a:t>moet</a:t>
            </a:r>
            <a:r>
              <a:rPr lang="en-US" sz="1800" dirty="0"/>
              <a:t> </a:t>
            </a:r>
            <a:r>
              <a:rPr lang="en-US" sz="1800" dirty="0" err="1"/>
              <a:t>voldoen</a:t>
            </a:r>
            <a:r>
              <a:rPr lang="en-US" sz="1800" dirty="0"/>
              <a:t>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Om </a:t>
            </a:r>
            <a:r>
              <a:rPr lang="en-US" sz="1800" dirty="0" err="1"/>
              <a:t>aan</a:t>
            </a:r>
            <a:r>
              <a:rPr lang="en-US" sz="1800" dirty="0"/>
              <a:t> </a:t>
            </a:r>
            <a:r>
              <a:rPr lang="en-US" sz="1800" dirty="0" err="1"/>
              <a:t>te</a:t>
            </a:r>
            <a:r>
              <a:rPr lang="en-US" sz="1800" dirty="0"/>
              <a:t> </a:t>
            </a:r>
            <a:r>
              <a:rPr lang="en-US" sz="1800" dirty="0" err="1"/>
              <a:t>geven</a:t>
            </a:r>
            <a:r>
              <a:rPr lang="en-US" sz="1800" dirty="0"/>
              <a:t> </a:t>
            </a:r>
            <a:r>
              <a:rPr lang="en-US" sz="1800" dirty="0" err="1"/>
              <a:t>dat</a:t>
            </a:r>
            <a:r>
              <a:rPr lang="en-US" sz="1800" dirty="0"/>
              <a:t> </a:t>
            </a:r>
            <a:r>
              <a:rPr lang="en-US" sz="1800" dirty="0" err="1"/>
              <a:t>een</a:t>
            </a:r>
            <a:r>
              <a:rPr lang="en-US" sz="1800" dirty="0"/>
              <a:t> class </a:t>
            </a:r>
            <a:r>
              <a:rPr lang="en-US" sz="1800" dirty="0" err="1"/>
              <a:t>een</a:t>
            </a:r>
            <a:r>
              <a:rPr lang="en-US" sz="1800" dirty="0"/>
              <a:t> interface is, </a:t>
            </a:r>
            <a:r>
              <a:rPr lang="en-US" sz="1800" dirty="0" err="1"/>
              <a:t>wordt</a:t>
            </a:r>
            <a:r>
              <a:rPr lang="en-US" sz="1800" dirty="0"/>
              <a:t> </a:t>
            </a:r>
            <a:r>
              <a:rPr lang="en-US" sz="1800" dirty="0" err="1"/>
              <a:t>gebruik</a:t>
            </a:r>
            <a:r>
              <a:rPr lang="en-US" sz="1800" dirty="0"/>
              <a:t> </a:t>
            </a:r>
            <a:r>
              <a:rPr lang="en-US" sz="1800" dirty="0" err="1"/>
              <a:t>gemaakt</a:t>
            </a:r>
            <a:r>
              <a:rPr lang="en-US" sz="1800" dirty="0"/>
              <a:t> van de modifier </a:t>
            </a:r>
            <a:r>
              <a:rPr lang="en-US" sz="1800" b="1" dirty="0"/>
              <a:t>interface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Om </a:t>
            </a:r>
            <a:r>
              <a:rPr lang="en-US" sz="1800" dirty="0" err="1"/>
              <a:t>een</a:t>
            </a:r>
            <a:r>
              <a:rPr lang="en-US" sz="1800" dirty="0"/>
              <a:t> class </a:t>
            </a:r>
            <a:r>
              <a:rPr lang="en-US" sz="1800" dirty="0" err="1"/>
              <a:t>gebruik</a:t>
            </a:r>
            <a:r>
              <a:rPr lang="en-US" sz="1800" dirty="0"/>
              <a:t> </a:t>
            </a:r>
            <a:r>
              <a:rPr lang="en-US" sz="1800" dirty="0" err="1"/>
              <a:t>te</a:t>
            </a:r>
            <a:r>
              <a:rPr lang="en-US" sz="1800" dirty="0"/>
              <a:t> </a:t>
            </a:r>
            <a:r>
              <a:rPr lang="en-US" sz="1800" dirty="0" err="1"/>
              <a:t>laten</a:t>
            </a:r>
            <a:r>
              <a:rPr lang="en-US" sz="1800" dirty="0"/>
              <a:t> </a:t>
            </a:r>
            <a:r>
              <a:rPr lang="en-US" sz="1800" dirty="0" err="1"/>
              <a:t>maken</a:t>
            </a:r>
            <a:r>
              <a:rPr lang="en-US" sz="1800" dirty="0"/>
              <a:t> van </a:t>
            </a:r>
            <a:r>
              <a:rPr lang="en-US" sz="1800" dirty="0" err="1"/>
              <a:t>een</a:t>
            </a:r>
            <a:r>
              <a:rPr lang="en-US" sz="1800" dirty="0"/>
              <a:t> interface </a:t>
            </a:r>
            <a:r>
              <a:rPr lang="en-US" sz="1800" dirty="0" err="1"/>
              <a:t>wordt</a:t>
            </a:r>
            <a:r>
              <a:rPr lang="en-US" sz="1800" dirty="0"/>
              <a:t> </a:t>
            </a:r>
            <a:r>
              <a:rPr lang="en-US" sz="1800" dirty="0" err="1"/>
              <a:t>i.p.v</a:t>
            </a:r>
            <a:r>
              <a:rPr lang="en-US" sz="1800" dirty="0"/>
              <a:t>. het keyword</a:t>
            </a:r>
            <a:r>
              <a:rPr lang="en-US" sz="1800" b="1" dirty="0"/>
              <a:t> extend</a:t>
            </a:r>
            <a:r>
              <a:rPr lang="en-US" sz="1800" dirty="0"/>
              <a:t> het keyword </a:t>
            </a:r>
            <a:r>
              <a:rPr lang="en-US" sz="1800" b="1" dirty="0"/>
              <a:t>implements</a:t>
            </a:r>
            <a:r>
              <a:rPr lang="en-US" sz="1800" dirty="0"/>
              <a:t> </a:t>
            </a:r>
            <a:r>
              <a:rPr lang="en-US" sz="1800" dirty="0" err="1"/>
              <a:t>gebruikt</a:t>
            </a:r>
            <a:r>
              <a:rPr lang="en-US" sz="1800" dirty="0"/>
              <a:t>.</a:t>
            </a:r>
            <a:endParaRPr lang="en-US" sz="1800" b="1" dirty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367463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B6B5991A-E766-41CD-939F-2A4051AB68A0}"/>
              </a:ext>
            </a:extLst>
          </p:cNvPr>
          <p:cNvSpPr txBox="1">
            <a:spLocks/>
          </p:cNvSpPr>
          <p:nvPr/>
        </p:nvSpPr>
        <p:spPr>
          <a:xfrm>
            <a:off x="407988" y="404813"/>
            <a:ext cx="10944596" cy="40781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8B1E4A3-4568-4F90-A122-5B90F4007EF6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Gebruik</a:t>
            </a:r>
            <a:r>
              <a:rPr lang="en-US" dirty="0"/>
              <a:t> van </a:t>
            </a:r>
            <a:r>
              <a:rPr lang="en-US" dirty="0" err="1"/>
              <a:t>een</a:t>
            </a:r>
            <a:r>
              <a:rPr lang="en-US" dirty="0"/>
              <a:t> interface</a:t>
            </a:r>
            <a:endParaRPr lang="nl-NL" dirty="0"/>
          </a:p>
        </p:txBody>
      </p:sp>
      <p:pic>
        <p:nvPicPr>
          <p:cNvPr id="6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0C30050B-5592-0547-956D-1C9E386D1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0D3279-1485-4D41-8AC3-0179BF718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88" y="1743153"/>
            <a:ext cx="7404100" cy="2273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28E212-BF88-B249-9F8E-66DA44FA5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3162843"/>
            <a:ext cx="6261516" cy="316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3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Assignment 31 – Animal Planet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BD8BD6D0-245F-4FE1-B006-6155079B2A48}"/>
              </a:ext>
            </a:extLst>
          </p:cNvPr>
          <p:cNvSpPr txBox="1">
            <a:spLocks/>
          </p:cNvSpPr>
          <p:nvPr/>
        </p:nvSpPr>
        <p:spPr>
          <a:xfrm>
            <a:off x="304800" y="1664976"/>
            <a:ext cx="10944596" cy="3592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9113" lvl="1" indent="-285750">
              <a:buFont typeface="Arial" panose="020B0604020202020204" pitchFamily="34" charset="0"/>
              <a:buChar char="•"/>
            </a:pPr>
            <a:endParaRPr lang="nl-NL" sz="18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ADD8863-F5D6-499F-916F-BF1651424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728787"/>
            <a:ext cx="7620000" cy="4724400"/>
          </a:xfrm>
          <a:prstGeom prst="rect">
            <a:avLst/>
          </a:prstGeom>
        </p:spPr>
      </p:pic>
      <p:pic>
        <p:nvPicPr>
          <p:cNvPr id="10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36D9A572-7EBC-4058-8FB1-E169346EB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483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B6B5991A-E766-41CD-939F-2A4051AB68A0}"/>
              </a:ext>
            </a:extLst>
          </p:cNvPr>
          <p:cNvSpPr txBox="1">
            <a:spLocks/>
          </p:cNvSpPr>
          <p:nvPr/>
        </p:nvSpPr>
        <p:spPr>
          <a:xfrm>
            <a:off x="407988" y="404813"/>
            <a:ext cx="10944596" cy="40781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8B1E4A3-4568-4F90-A122-5B90F4007EF6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Enums</a:t>
            </a:r>
            <a:endParaRPr lang="nl-NL" dirty="0"/>
          </a:p>
        </p:txBody>
      </p:sp>
      <p:pic>
        <p:nvPicPr>
          <p:cNvPr id="6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0C30050B-5592-0547-956D-1C9E386D1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B40ACC07-9E0A-4E43-A052-29AF97ACEB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702" y="1469318"/>
            <a:ext cx="10944596" cy="2340682"/>
          </a:xfrm>
        </p:spPr>
        <p:txBody>
          <a:bodyPr/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 err="1"/>
              <a:t>Een</a:t>
            </a:r>
            <a:r>
              <a:rPr lang="en-US" sz="1800" dirty="0"/>
              <a:t> Java </a:t>
            </a:r>
            <a:r>
              <a:rPr lang="en-US" sz="1800" dirty="0" err="1"/>
              <a:t>enum</a:t>
            </a:r>
            <a:r>
              <a:rPr lang="en-US" sz="1800" dirty="0"/>
              <a:t> is </a:t>
            </a:r>
            <a:r>
              <a:rPr lang="en-US" sz="1800" dirty="0" err="1"/>
              <a:t>een</a:t>
            </a:r>
            <a:r>
              <a:rPr lang="en-US" sz="1800" dirty="0"/>
              <a:t> special type class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wordt</a:t>
            </a:r>
            <a:r>
              <a:rPr lang="en-US" sz="1800" dirty="0"/>
              <a:t> </a:t>
            </a:r>
            <a:r>
              <a:rPr lang="en-US" sz="1800" dirty="0" err="1"/>
              <a:t>gebruikt</a:t>
            </a:r>
            <a:r>
              <a:rPr lang="en-US" sz="1800" dirty="0"/>
              <a:t> </a:t>
            </a:r>
            <a:r>
              <a:rPr lang="en-US" sz="1800" dirty="0" err="1"/>
              <a:t>voor</a:t>
            </a:r>
            <a:r>
              <a:rPr lang="en-US" sz="1800" dirty="0"/>
              <a:t> </a:t>
            </a:r>
            <a:r>
              <a:rPr lang="en-US" sz="1800" dirty="0" err="1"/>
              <a:t>een</a:t>
            </a:r>
            <a:r>
              <a:rPr lang="en-US" sz="1800" dirty="0"/>
              <a:t> </a:t>
            </a:r>
            <a:r>
              <a:rPr lang="en-US" sz="1800" dirty="0" err="1"/>
              <a:t>collectie</a:t>
            </a:r>
            <a:r>
              <a:rPr lang="en-US" sz="1800" dirty="0"/>
              <a:t> van </a:t>
            </a:r>
            <a:r>
              <a:rPr lang="en-US" sz="1800" dirty="0" err="1"/>
              <a:t>constanten</a:t>
            </a:r>
            <a:r>
              <a:rPr lang="en-US" sz="1800" dirty="0"/>
              <a:t>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 err="1"/>
              <a:t>Een</a:t>
            </a:r>
            <a:r>
              <a:rPr lang="en-US" sz="1800" dirty="0"/>
              <a:t> </a:t>
            </a:r>
            <a:r>
              <a:rPr lang="en-US" sz="1800" dirty="0" err="1"/>
              <a:t>enum</a:t>
            </a:r>
            <a:r>
              <a:rPr lang="en-US" sz="1800" dirty="0"/>
              <a:t> </a:t>
            </a:r>
            <a:r>
              <a:rPr lang="en-US" sz="1800" dirty="0" err="1"/>
              <a:t>kan</a:t>
            </a:r>
            <a:r>
              <a:rPr lang="en-US" sz="1800" dirty="0"/>
              <a:t> </a:t>
            </a:r>
            <a:r>
              <a:rPr lang="en-US" sz="1800" dirty="0" err="1"/>
              <a:t>constanten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methoden</a:t>
            </a:r>
            <a:r>
              <a:rPr lang="en-US" sz="1800" dirty="0"/>
              <a:t> </a:t>
            </a:r>
            <a:r>
              <a:rPr lang="en-US" sz="1800" dirty="0" err="1"/>
              <a:t>bevatten</a:t>
            </a:r>
            <a:r>
              <a:rPr lang="en-US" sz="1800" dirty="0"/>
              <a:t>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Het keyword </a:t>
            </a:r>
            <a:r>
              <a:rPr lang="en-US" sz="1800" b="1" dirty="0" err="1"/>
              <a:t>enum</a:t>
            </a:r>
            <a:r>
              <a:rPr lang="en-US" sz="1800" dirty="0"/>
              <a:t> </a:t>
            </a:r>
            <a:r>
              <a:rPr lang="en-US" sz="1800" dirty="0" err="1"/>
              <a:t>wordt</a:t>
            </a:r>
            <a:r>
              <a:rPr lang="en-US" sz="1800" dirty="0"/>
              <a:t> </a:t>
            </a:r>
            <a:r>
              <a:rPr lang="en-US" sz="1800" dirty="0" err="1"/>
              <a:t>gebruikt</a:t>
            </a:r>
            <a:r>
              <a:rPr lang="en-US" sz="1800" dirty="0"/>
              <a:t> om </a:t>
            </a:r>
            <a:r>
              <a:rPr lang="en-US" sz="1800" dirty="0" err="1"/>
              <a:t>aan</a:t>
            </a:r>
            <a:r>
              <a:rPr lang="en-US" sz="1800" dirty="0"/>
              <a:t> </a:t>
            </a:r>
            <a:r>
              <a:rPr lang="en-US" sz="1800" dirty="0" err="1"/>
              <a:t>te</a:t>
            </a:r>
            <a:r>
              <a:rPr lang="en-US" sz="1800" dirty="0"/>
              <a:t> </a:t>
            </a:r>
            <a:r>
              <a:rPr lang="en-US" sz="1800" dirty="0" err="1"/>
              <a:t>duiden</a:t>
            </a:r>
            <a:r>
              <a:rPr lang="en-US" sz="1800" dirty="0"/>
              <a:t> </a:t>
            </a:r>
            <a:r>
              <a:rPr lang="en-US" sz="1800" dirty="0" err="1"/>
              <a:t>dat</a:t>
            </a:r>
            <a:r>
              <a:rPr lang="en-US" sz="1800" dirty="0"/>
              <a:t> </a:t>
            </a:r>
            <a:r>
              <a:rPr lang="en-US" sz="1800" dirty="0" err="1"/>
              <a:t>een</a:t>
            </a:r>
            <a:r>
              <a:rPr lang="en-US" sz="1800" dirty="0"/>
              <a:t> class </a:t>
            </a:r>
            <a:r>
              <a:rPr lang="en-US" sz="1800" dirty="0" err="1"/>
              <a:t>een</a:t>
            </a:r>
            <a:r>
              <a:rPr lang="en-US" sz="1800" dirty="0"/>
              <a:t> </a:t>
            </a:r>
            <a:r>
              <a:rPr lang="en-US" sz="1800" dirty="0" err="1"/>
              <a:t>enum</a:t>
            </a:r>
            <a:r>
              <a:rPr lang="en-US" sz="1800" dirty="0"/>
              <a:t> is</a:t>
            </a:r>
          </a:p>
        </p:txBody>
      </p:sp>
    </p:spTree>
    <p:extLst>
      <p:ext uri="{BB962C8B-B14F-4D97-AF65-F5344CB8AC3E}">
        <p14:creationId xmlns:p14="http://schemas.microsoft.com/office/powerpoint/2010/main" val="10392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B6B5991A-E766-41CD-939F-2A4051AB68A0}"/>
              </a:ext>
            </a:extLst>
          </p:cNvPr>
          <p:cNvSpPr txBox="1">
            <a:spLocks/>
          </p:cNvSpPr>
          <p:nvPr/>
        </p:nvSpPr>
        <p:spPr>
          <a:xfrm>
            <a:off x="407988" y="404813"/>
            <a:ext cx="10944596" cy="40781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8B1E4A3-4568-4F90-A122-5B90F4007EF6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Enum</a:t>
            </a:r>
            <a:r>
              <a:rPr lang="en-US" dirty="0"/>
              <a:t> – example</a:t>
            </a:r>
            <a:endParaRPr lang="nl-NL" dirty="0"/>
          </a:p>
        </p:txBody>
      </p:sp>
      <p:pic>
        <p:nvPicPr>
          <p:cNvPr id="6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0C30050B-5592-0547-956D-1C9E386D1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B40ACC07-9E0A-4E43-A052-29AF97ACEB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700" y="4151319"/>
            <a:ext cx="10944596" cy="1990034"/>
          </a:xfrm>
        </p:spPr>
        <p:txBody>
          <a:bodyPr/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Het keyword </a:t>
            </a:r>
            <a:r>
              <a:rPr lang="en-US" sz="1800" b="1" dirty="0" err="1"/>
              <a:t>enum</a:t>
            </a:r>
            <a:r>
              <a:rPr lang="en-US" sz="1800" dirty="0"/>
              <a:t> om Java </a:t>
            </a:r>
            <a:r>
              <a:rPr lang="en-US" sz="1800" dirty="0" err="1"/>
              <a:t>aan</a:t>
            </a:r>
            <a:r>
              <a:rPr lang="en-US" sz="1800" dirty="0"/>
              <a:t> </a:t>
            </a:r>
            <a:r>
              <a:rPr lang="en-US" sz="1800" dirty="0" err="1"/>
              <a:t>te</a:t>
            </a:r>
            <a:r>
              <a:rPr lang="en-US" sz="1800" dirty="0"/>
              <a:t> </a:t>
            </a:r>
            <a:r>
              <a:rPr lang="en-US" sz="1800" dirty="0" err="1"/>
              <a:t>geven</a:t>
            </a:r>
            <a:r>
              <a:rPr lang="en-US" sz="1800" dirty="0"/>
              <a:t> </a:t>
            </a:r>
            <a:r>
              <a:rPr lang="en-US" sz="1800" dirty="0" err="1"/>
              <a:t>dat</a:t>
            </a:r>
            <a:r>
              <a:rPr lang="en-US" sz="1800" dirty="0"/>
              <a:t> de class </a:t>
            </a:r>
            <a:r>
              <a:rPr lang="en-US" sz="1800" dirty="0" err="1"/>
              <a:t>een</a:t>
            </a:r>
            <a:r>
              <a:rPr lang="en-US" sz="1800" dirty="0"/>
              <a:t> </a:t>
            </a:r>
            <a:r>
              <a:rPr lang="en-US" sz="1800" dirty="0" err="1"/>
              <a:t>enum</a:t>
            </a:r>
            <a:r>
              <a:rPr lang="en-US" sz="1800" dirty="0"/>
              <a:t> is.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De </a:t>
            </a:r>
            <a:r>
              <a:rPr lang="en-US" sz="1800" dirty="0" err="1"/>
              <a:t>enum</a:t>
            </a:r>
            <a:r>
              <a:rPr lang="en-US" sz="1800" dirty="0"/>
              <a:t> </a:t>
            </a:r>
            <a:r>
              <a:rPr lang="en-US" sz="1800" dirty="0" err="1"/>
              <a:t>heeft</a:t>
            </a:r>
            <a:r>
              <a:rPr lang="en-US" sz="1800" dirty="0"/>
              <a:t> </a:t>
            </a:r>
            <a:r>
              <a:rPr lang="en-US" sz="1800" dirty="0" err="1"/>
              <a:t>drie</a:t>
            </a:r>
            <a:r>
              <a:rPr lang="en-US" sz="1800" dirty="0"/>
              <a:t> </a:t>
            </a:r>
            <a:r>
              <a:rPr lang="en-US" sz="1800" dirty="0" err="1"/>
              <a:t>waarden</a:t>
            </a:r>
            <a:r>
              <a:rPr lang="en-US" sz="1800" dirty="0"/>
              <a:t> “</a:t>
            </a:r>
            <a:r>
              <a:rPr lang="en-US" sz="1800" b="1" dirty="0"/>
              <a:t>HIGH</a:t>
            </a:r>
            <a:r>
              <a:rPr lang="en-US" sz="1800" dirty="0"/>
              <a:t>”, “</a:t>
            </a:r>
            <a:r>
              <a:rPr lang="en-US" sz="1800" b="1" dirty="0"/>
              <a:t>MEDIUM</a:t>
            </a:r>
            <a:r>
              <a:rPr lang="en-US" sz="1800" dirty="0"/>
              <a:t>” </a:t>
            </a:r>
            <a:r>
              <a:rPr lang="en-US" sz="1800" dirty="0" err="1"/>
              <a:t>en</a:t>
            </a:r>
            <a:r>
              <a:rPr lang="en-US" sz="1800" dirty="0"/>
              <a:t> “</a:t>
            </a:r>
            <a:r>
              <a:rPr lang="en-US" sz="1800" b="1" dirty="0"/>
              <a:t>LOW</a:t>
            </a:r>
            <a:r>
              <a:rPr lang="en-US" sz="1800" dirty="0"/>
              <a:t>”.</a:t>
            </a:r>
            <a:br>
              <a:rPr lang="en-US" sz="1800" dirty="0"/>
            </a:br>
            <a:endParaRPr lang="en-US" sz="1800" dirty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 err="1"/>
              <a:t>Omdat</a:t>
            </a:r>
            <a:r>
              <a:rPr lang="en-US" sz="1800" dirty="0"/>
              <a:t> </a:t>
            </a:r>
            <a:r>
              <a:rPr lang="en-US" sz="1800" dirty="0" err="1"/>
              <a:t>dit</a:t>
            </a:r>
            <a:r>
              <a:rPr lang="en-US" sz="1800" dirty="0"/>
              <a:t> </a:t>
            </a:r>
            <a:r>
              <a:rPr lang="en-US" sz="1800" dirty="0" err="1"/>
              <a:t>constanten</a:t>
            </a:r>
            <a:r>
              <a:rPr lang="en-US" sz="1800" dirty="0"/>
              <a:t> </a:t>
            </a:r>
            <a:r>
              <a:rPr lang="en-US" sz="1800" dirty="0" err="1"/>
              <a:t>betreft</a:t>
            </a:r>
            <a:r>
              <a:rPr lang="en-US" sz="1800" dirty="0"/>
              <a:t> </a:t>
            </a:r>
            <a:r>
              <a:rPr lang="en-US" sz="1800" dirty="0" err="1"/>
              <a:t>worden</a:t>
            </a:r>
            <a:r>
              <a:rPr lang="en-US" sz="1800" dirty="0"/>
              <a:t> ze net </a:t>
            </a:r>
            <a:r>
              <a:rPr lang="en-US" sz="1800" dirty="0" err="1"/>
              <a:t>als</a:t>
            </a:r>
            <a:r>
              <a:rPr lang="en-US" sz="1800" dirty="0"/>
              <a:t> </a:t>
            </a:r>
            <a:r>
              <a:rPr lang="en-US" sz="1800" dirty="0" err="1"/>
              <a:t>gewone</a:t>
            </a:r>
            <a:r>
              <a:rPr lang="en-US" sz="1800" dirty="0"/>
              <a:t> </a:t>
            </a:r>
            <a:r>
              <a:rPr lang="en-US" sz="1800" dirty="0" err="1"/>
              <a:t>constanten</a:t>
            </a:r>
            <a:r>
              <a:rPr lang="en-US" sz="1800" dirty="0"/>
              <a:t> met HOOFDLETTERS </a:t>
            </a:r>
            <a:r>
              <a:rPr lang="en-US" sz="1800" dirty="0" err="1"/>
              <a:t>geschreven</a:t>
            </a:r>
            <a:r>
              <a:rPr lang="en-US" sz="1800" dirty="0"/>
              <a:t>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27C1BB-9565-DA45-8688-3D3A38515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6656" y="1727111"/>
            <a:ext cx="6538684" cy="199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70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B6B5991A-E766-41CD-939F-2A4051AB68A0}"/>
              </a:ext>
            </a:extLst>
          </p:cNvPr>
          <p:cNvSpPr txBox="1">
            <a:spLocks/>
          </p:cNvSpPr>
          <p:nvPr/>
        </p:nvSpPr>
        <p:spPr>
          <a:xfrm>
            <a:off x="407988" y="404813"/>
            <a:ext cx="10944596" cy="40781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8B1E4A3-4568-4F90-A122-5B90F4007EF6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Enum</a:t>
            </a:r>
            <a:r>
              <a:rPr lang="en-US" dirty="0"/>
              <a:t> – How?</a:t>
            </a:r>
            <a:endParaRPr lang="nl-NL" dirty="0"/>
          </a:p>
        </p:txBody>
      </p:sp>
      <p:pic>
        <p:nvPicPr>
          <p:cNvPr id="6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0C30050B-5592-0547-956D-1C9E386D1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85C6D3-ABB1-9E41-9A67-F5DF74470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041" y="1727111"/>
            <a:ext cx="8965114" cy="3911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ADB491-E49C-4A43-A4C3-F8029091DC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0" y="4356612"/>
            <a:ext cx="5744158" cy="174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08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B6B5991A-E766-41CD-939F-2A4051AB68A0}"/>
              </a:ext>
            </a:extLst>
          </p:cNvPr>
          <p:cNvSpPr txBox="1">
            <a:spLocks/>
          </p:cNvSpPr>
          <p:nvPr/>
        </p:nvSpPr>
        <p:spPr>
          <a:xfrm>
            <a:off x="407988" y="404813"/>
            <a:ext cx="10944596" cy="40781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8B1E4A3-4568-4F90-A122-5B90F4007EF6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Enums</a:t>
            </a:r>
            <a:r>
              <a:rPr lang="en-US" dirty="0"/>
              <a:t> in if statements</a:t>
            </a:r>
            <a:endParaRPr lang="nl-NL" dirty="0"/>
          </a:p>
        </p:txBody>
      </p:sp>
      <p:pic>
        <p:nvPicPr>
          <p:cNvPr id="6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0C30050B-5592-0547-956D-1C9E386D1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B181B9-754A-D44E-8A5B-3FD1339CF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550" y="1727111"/>
            <a:ext cx="8500900" cy="429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80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B6B5991A-E766-41CD-939F-2A4051AB68A0}"/>
              </a:ext>
            </a:extLst>
          </p:cNvPr>
          <p:cNvSpPr txBox="1">
            <a:spLocks/>
          </p:cNvSpPr>
          <p:nvPr/>
        </p:nvSpPr>
        <p:spPr>
          <a:xfrm>
            <a:off x="407988" y="404813"/>
            <a:ext cx="10944596" cy="40781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8B1E4A3-4568-4F90-A122-5B90F4007EF6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Enums</a:t>
            </a:r>
            <a:r>
              <a:rPr lang="en-US" dirty="0"/>
              <a:t> in switches</a:t>
            </a:r>
            <a:endParaRPr lang="nl-NL" dirty="0"/>
          </a:p>
        </p:txBody>
      </p:sp>
      <p:pic>
        <p:nvPicPr>
          <p:cNvPr id="6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0C30050B-5592-0547-956D-1C9E386D1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14E6FE-1B53-F240-91D6-51C6D1214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262" y="1473772"/>
            <a:ext cx="8499475" cy="48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86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B6B5991A-E766-41CD-939F-2A4051AB68A0}"/>
              </a:ext>
            </a:extLst>
          </p:cNvPr>
          <p:cNvSpPr txBox="1">
            <a:spLocks/>
          </p:cNvSpPr>
          <p:nvPr/>
        </p:nvSpPr>
        <p:spPr>
          <a:xfrm>
            <a:off x="407988" y="404813"/>
            <a:ext cx="10944596" cy="40781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8B1E4A3-4568-4F90-A122-5B90F4007EF6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Enums</a:t>
            </a:r>
            <a:r>
              <a:rPr lang="en-US" dirty="0"/>
              <a:t> iteration</a:t>
            </a:r>
            <a:endParaRPr lang="nl-NL" dirty="0"/>
          </a:p>
        </p:txBody>
      </p:sp>
      <p:pic>
        <p:nvPicPr>
          <p:cNvPr id="6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0C30050B-5592-0547-956D-1C9E386D1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2FC8E-2C01-A34F-ACED-DBB5575A7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2184400"/>
            <a:ext cx="89916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093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B6B5991A-E766-41CD-939F-2A4051AB68A0}"/>
              </a:ext>
            </a:extLst>
          </p:cNvPr>
          <p:cNvSpPr txBox="1">
            <a:spLocks/>
          </p:cNvSpPr>
          <p:nvPr/>
        </p:nvSpPr>
        <p:spPr>
          <a:xfrm>
            <a:off x="407988" y="404813"/>
            <a:ext cx="10944596" cy="40781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8B1E4A3-4568-4F90-A122-5B90F4007EF6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Keywords this &amp; super</a:t>
            </a:r>
            <a:endParaRPr lang="nl-NL" dirty="0"/>
          </a:p>
        </p:txBody>
      </p:sp>
      <p:pic>
        <p:nvPicPr>
          <p:cNvPr id="6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0C30050B-5592-0547-956D-1C9E386D1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BDE95E91-C86E-2E48-A25F-35721C8DCA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8" y="1727110"/>
            <a:ext cx="10944596" cy="3987890"/>
          </a:xfrm>
        </p:spPr>
        <p:txBody>
          <a:bodyPr/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Keyword </a:t>
            </a:r>
            <a:r>
              <a:rPr lang="en-US" sz="1800" b="1" dirty="0"/>
              <a:t>this</a:t>
            </a:r>
            <a:r>
              <a:rPr lang="en-US" sz="1800" dirty="0"/>
              <a:t> is </a:t>
            </a:r>
            <a:r>
              <a:rPr lang="en-US" sz="1800" dirty="0" err="1"/>
              <a:t>een</a:t>
            </a:r>
            <a:r>
              <a:rPr lang="en-US" sz="1800" dirty="0"/>
              <a:t> </a:t>
            </a:r>
            <a:r>
              <a:rPr lang="en-US" sz="1800" dirty="0" err="1"/>
              <a:t>verwijzing</a:t>
            </a:r>
            <a:r>
              <a:rPr lang="en-US" sz="1800" dirty="0"/>
              <a:t> </a:t>
            </a:r>
            <a:r>
              <a:rPr lang="en-US" sz="1800" dirty="0" err="1"/>
              <a:t>naar</a:t>
            </a:r>
            <a:r>
              <a:rPr lang="en-US" sz="1800" dirty="0"/>
              <a:t> de class </a:t>
            </a:r>
            <a:r>
              <a:rPr lang="en-US" sz="1800" dirty="0" err="1"/>
              <a:t>zichzelf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kan</a:t>
            </a:r>
            <a:r>
              <a:rPr lang="en-US" sz="1800" dirty="0"/>
              <a:t> </a:t>
            </a:r>
            <a:r>
              <a:rPr lang="en-US" sz="1800" dirty="0" err="1"/>
              <a:t>worden</a:t>
            </a:r>
            <a:r>
              <a:rPr lang="en-US" sz="1800" dirty="0"/>
              <a:t> </a:t>
            </a:r>
            <a:r>
              <a:rPr lang="en-US" sz="1800" dirty="0" err="1"/>
              <a:t>gebruikt</a:t>
            </a:r>
            <a:r>
              <a:rPr lang="en-US" sz="1800" dirty="0"/>
              <a:t> om </a:t>
            </a:r>
            <a:r>
              <a:rPr lang="en-US" sz="1800" dirty="0" err="1"/>
              <a:t>methoden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fields van </a:t>
            </a:r>
            <a:r>
              <a:rPr lang="en-US" sz="1800" dirty="0" err="1"/>
              <a:t>zichzelf</a:t>
            </a:r>
            <a:r>
              <a:rPr lang="en-US" sz="1800" dirty="0"/>
              <a:t> </a:t>
            </a:r>
            <a:r>
              <a:rPr lang="en-US" sz="1800" dirty="0" err="1"/>
              <a:t>aan</a:t>
            </a:r>
            <a:r>
              <a:rPr lang="en-US" sz="1800" dirty="0"/>
              <a:t> </a:t>
            </a:r>
            <a:r>
              <a:rPr lang="en-US" sz="1800" dirty="0" err="1"/>
              <a:t>te</a:t>
            </a:r>
            <a:r>
              <a:rPr lang="en-US" sz="1800" dirty="0"/>
              <a:t> </a:t>
            </a:r>
            <a:r>
              <a:rPr lang="en-US" sz="1800" dirty="0" err="1"/>
              <a:t>roepen</a:t>
            </a:r>
            <a:r>
              <a:rPr lang="en-US" sz="1800" dirty="0"/>
              <a:t>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Keyword </a:t>
            </a:r>
            <a:r>
              <a:rPr lang="en-US" sz="1800" b="1" dirty="0"/>
              <a:t>super</a:t>
            </a:r>
            <a:r>
              <a:rPr lang="en-US" sz="1800" dirty="0"/>
              <a:t> is </a:t>
            </a:r>
            <a:r>
              <a:rPr lang="en-US" sz="1800" dirty="0" err="1"/>
              <a:t>een</a:t>
            </a:r>
            <a:r>
              <a:rPr lang="en-US" sz="1800" dirty="0"/>
              <a:t> </a:t>
            </a:r>
            <a:r>
              <a:rPr lang="en-US" sz="1800" dirty="0" err="1"/>
              <a:t>verwijzing</a:t>
            </a:r>
            <a:r>
              <a:rPr lang="en-US" sz="1800" dirty="0"/>
              <a:t> </a:t>
            </a:r>
            <a:r>
              <a:rPr lang="en-US" sz="1800" dirty="0" err="1"/>
              <a:t>naar</a:t>
            </a:r>
            <a:r>
              <a:rPr lang="en-US" sz="1800" dirty="0"/>
              <a:t> de super class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kan</a:t>
            </a:r>
            <a:r>
              <a:rPr lang="en-US" sz="1800" dirty="0"/>
              <a:t> </a:t>
            </a:r>
            <a:r>
              <a:rPr lang="en-US" sz="1800" dirty="0" err="1"/>
              <a:t>worden</a:t>
            </a:r>
            <a:r>
              <a:rPr lang="en-US" sz="1800" dirty="0"/>
              <a:t> </a:t>
            </a:r>
            <a:r>
              <a:rPr lang="en-US" sz="1800" dirty="0" err="1"/>
              <a:t>gebruikt</a:t>
            </a:r>
            <a:r>
              <a:rPr lang="en-US" sz="1800" dirty="0"/>
              <a:t> om </a:t>
            </a:r>
            <a:r>
              <a:rPr lang="en-US" sz="1800" dirty="0" err="1"/>
              <a:t>methoden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fields van de super class </a:t>
            </a:r>
            <a:r>
              <a:rPr lang="en-US" sz="1800" dirty="0" err="1"/>
              <a:t>aan</a:t>
            </a:r>
            <a:r>
              <a:rPr lang="en-US" sz="1800" dirty="0"/>
              <a:t> </a:t>
            </a:r>
            <a:r>
              <a:rPr lang="en-US" sz="1800" dirty="0" err="1"/>
              <a:t>te</a:t>
            </a:r>
            <a:r>
              <a:rPr lang="en-US" sz="1800" dirty="0"/>
              <a:t> </a:t>
            </a:r>
            <a:r>
              <a:rPr lang="en-US" sz="1800" dirty="0" err="1"/>
              <a:t>roepen</a:t>
            </a:r>
            <a:r>
              <a:rPr lang="en-US" sz="1800" dirty="0"/>
              <a:t>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b="1" dirty="0"/>
              <a:t>this() </a:t>
            </a:r>
            <a:r>
              <a:rPr lang="en-US" sz="1800" dirty="0" err="1"/>
              <a:t>wordt</a:t>
            </a:r>
            <a:r>
              <a:rPr lang="en-US" sz="1800" dirty="0"/>
              <a:t> </a:t>
            </a:r>
            <a:r>
              <a:rPr lang="en-US" sz="1800" dirty="0" err="1"/>
              <a:t>gebruikt</a:t>
            </a:r>
            <a:r>
              <a:rPr lang="en-US" sz="1800" dirty="0"/>
              <a:t> om de constructor van de </a:t>
            </a:r>
            <a:r>
              <a:rPr lang="en-US" sz="1800" dirty="0" err="1"/>
              <a:t>huidige</a:t>
            </a:r>
            <a:r>
              <a:rPr lang="en-US" sz="1800" dirty="0"/>
              <a:t> class </a:t>
            </a:r>
            <a:r>
              <a:rPr lang="en-US" sz="1800" dirty="0" err="1"/>
              <a:t>aan</a:t>
            </a:r>
            <a:r>
              <a:rPr lang="en-US" sz="1800" dirty="0"/>
              <a:t> </a:t>
            </a:r>
            <a:r>
              <a:rPr lang="en-US" sz="1800" dirty="0" err="1"/>
              <a:t>te</a:t>
            </a:r>
            <a:r>
              <a:rPr lang="en-US" sz="1800" dirty="0"/>
              <a:t> </a:t>
            </a:r>
            <a:r>
              <a:rPr lang="en-US" sz="1800" dirty="0" err="1"/>
              <a:t>roepen</a:t>
            </a:r>
            <a:r>
              <a:rPr lang="en-US" sz="1800" dirty="0"/>
              <a:t>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b="1" dirty="0"/>
              <a:t>super() </a:t>
            </a:r>
            <a:r>
              <a:rPr lang="en-US" sz="1800" dirty="0" err="1"/>
              <a:t>wordt</a:t>
            </a:r>
            <a:r>
              <a:rPr lang="en-US" sz="1800" dirty="0"/>
              <a:t> </a:t>
            </a:r>
            <a:r>
              <a:rPr lang="en-US" sz="1800" dirty="0" err="1"/>
              <a:t>gebruikt</a:t>
            </a:r>
            <a:r>
              <a:rPr lang="en-US" sz="1800" dirty="0"/>
              <a:t> om de constructor van de super class </a:t>
            </a:r>
            <a:r>
              <a:rPr lang="en-US" sz="1800" dirty="0" err="1"/>
              <a:t>aan</a:t>
            </a:r>
            <a:r>
              <a:rPr lang="en-US" sz="1800" dirty="0"/>
              <a:t> </a:t>
            </a:r>
            <a:r>
              <a:rPr lang="en-US" sz="1800" dirty="0" err="1"/>
              <a:t>te</a:t>
            </a:r>
            <a:r>
              <a:rPr lang="en-US" sz="1800" dirty="0"/>
              <a:t> </a:t>
            </a:r>
            <a:r>
              <a:rPr lang="en-US" sz="1800" dirty="0" err="1"/>
              <a:t>roepen</a:t>
            </a:r>
            <a:r>
              <a:rPr lang="en-US" sz="1800" dirty="0"/>
              <a:t>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95228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B6B5991A-E766-41CD-939F-2A4051AB68A0}"/>
              </a:ext>
            </a:extLst>
          </p:cNvPr>
          <p:cNvSpPr txBox="1">
            <a:spLocks/>
          </p:cNvSpPr>
          <p:nvPr/>
        </p:nvSpPr>
        <p:spPr>
          <a:xfrm>
            <a:off x="407988" y="404813"/>
            <a:ext cx="10944596" cy="40781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8B1E4A3-4568-4F90-A122-5B90F4007EF6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Enums</a:t>
            </a:r>
            <a:r>
              <a:rPr lang="en-US" dirty="0"/>
              <a:t> </a:t>
            </a:r>
            <a:r>
              <a:rPr lang="en-US" dirty="0" err="1"/>
              <a:t>toString</a:t>
            </a:r>
            <a:r>
              <a:rPr lang="en-US" dirty="0"/>
              <a:t>()</a:t>
            </a:r>
            <a:endParaRPr lang="nl-NL" dirty="0"/>
          </a:p>
        </p:txBody>
      </p:sp>
      <p:pic>
        <p:nvPicPr>
          <p:cNvPr id="6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0C30050B-5592-0547-956D-1C9E386D1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40FD6A-8C47-0B48-AE72-DB2DD9922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1" y="1600200"/>
            <a:ext cx="9906000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EE3FCC-A23E-7F45-BD7A-983453E5C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557889"/>
            <a:ext cx="9905999" cy="1623711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91FB32A9-71C3-1040-97F1-881EEF156C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8" y="5500004"/>
            <a:ext cx="10944596" cy="584067"/>
          </a:xfrm>
        </p:spPr>
        <p:txBody>
          <a:bodyPr/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nl-NL" sz="1800" dirty="0"/>
              <a:t>Bij het printen van een </a:t>
            </a:r>
            <a:r>
              <a:rPr lang="nl-NL" sz="1800" dirty="0" err="1"/>
              <a:t>Enum</a:t>
            </a:r>
            <a:r>
              <a:rPr lang="nl-NL" sz="1800" dirty="0"/>
              <a:t> wordt “onder water” de methode </a:t>
            </a:r>
            <a:r>
              <a:rPr lang="nl-NL" sz="1800" b="1" dirty="0" err="1"/>
              <a:t>toString</a:t>
            </a:r>
            <a:r>
              <a:rPr lang="nl-NL" sz="1800" b="1" dirty="0"/>
              <a:t>() </a:t>
            </a:r>
            <a:r>
              <a:rPr lang="nl-NL" sz="1800" dirty="0"/>
              <a:t>aangeroepen</a:t>
            </a:r>
            <a:endParaRPr lang="en-US" sz="1800" dirty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20763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B6B5991A-E766-41CD-939F-2A4051AB68A0}"/>
              </a:ext>
            </a:extLst>
          </p:cNvPr>
          <p:cNvSpPr txBox="1">
            <a:spLocks/>
          </p:cNvSpPr>
          <p:nvPr/>
        </p:nvSpPr>
        <p:spPr>
          <a:xfrm>
            <a:off x="407988" y="404813"/>
            <a:ext cx="10944596" cy="40781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8B1E4A3-4568-4F90-A122-5B90F4007EF6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Enums</a:t>
            </a:r>
            <a:r>
              <a:rPr lang="en-US" dirty="0"/>
              <a:t> </a:t>
            </a:r>
            <a:r>
              <a:rPr lang="en-US" dirty="0" err="1"/>
              <a:t>valueOf</a:t>
            </a:r>
            <a:r>
              <a:rPr lang="en-US" dirty="0"/>
              <a:t>()</a:t>
            </a:r>
            <a:endParaRPr lang="nl-NL" dirty="0"/>
          </a:p>
        </p:txBody>
      </p:sp>
      <p:pic>
        <p:nvPicPr>
          <p:cNvPr id="6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0C30050B-5592-0547-956D-1C9E386D1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B66A74-FFD0-4841-B6E3-CF83DF743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250" y="1727111"/>
            <a:ext cx="8699500" cy="1879600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27EA6180-5A1E-3245-B5B0-DBFDB8A111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8" y="4191000"/>
            <a:ext cx="10944596" cy="584067"/>
          </a:xfrm>
        </p:spPr>
        <p:txBody>
          <a:bodyPr/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nl-NL" sz="1800" dirty="0"/>
              <a:t>De methode </a:t>
            </a:r>
            <a:r>
              <a:rPr lang="nl-NL" sz="1800" b="1" dirty="0" err="1"/>
              <a:t>valueOf</a:t>
            </a:r>
            <a:r>
              <a:rPr lang="nl-NL" sz="1800" b="1" dirty="0"/>
              <a:t>() </a:t>
            </a:r>
            <a:r>
              <a:rPr lang="nl-NL" sz="1800" dirty="0"/>
              <a:t>kan worden gebruikt om een instantie van de class </a:t>
            </a:r>
            <a:r>
              <a:rPr lang="nl-NL" sz="1800" dirty="0" err="1"/>
              <a:t>enum</a:t>
            </a:r>
            <a:r>
              <a:rPr lang="nl-NL" sz="1800" dirty="0"/>
              <a:t> te verkrijgen voor een bepaalde String.</a:t>
            </a:r>
            <a:endParaRPr lang="en-US" sz="1800" dirty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84140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B6B5991A-E766-41CD-939F-2A4051AB68A0}"/>
              </a:ext>
            </a:extLst>
          </p:cNvPr>
          <p:cNvSpPr txBox="1">
            <a:spLocks/>
          </p:cNvSpPr>
          <p:nvPr/>
        </p:nvSpPr>
        <p:spPr>
          <a:xfrm>
            <a:off x="407988" y="404813"/>
            <a:ext cx="10944596" cy="40781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8B1E4A3-4568-4F90-A122-5B90F4007EF6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Enums</a:t>
            </a:r>
            <a:r>
              <a:rPr lang="en-US" dirty="0"/>
              <a:t> fields </a:t>
            </a:r>
            <a:r>
              <a:rPr lang="en-US" dirty="0" err="1"/>
              <a:t>en</a:t>
            </a:r>
            <a:r>
              <a:rPr lang="en-US" dirty="0"/>
              <a:t> methods</a:t>
            </a:r>
            <a:endParaRPr lang="nl-NL" dirty="0"/>
          </a:p>
        </p:txBody>
      </p:sp>
      <p:pic>
        <p:nvPicPr>
          <p:cNvPr id="6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0C30050B-5592-0547-956D-1C9E386D1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1DB9AF-1BEF-8F48-94ED-EAECA0E0D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562" y="1727111"/>
            <a:ext cx="9286875" cy="451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0212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6F3C3-C80C-470D-870F-F035208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944596" cy="407810"/>
          </a:xfrm>
        </p:spPr>
        <p:txBody>
          <a:bodyPr/>
          <a:lstStyle/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5C7D51-CED4-465B-89D6-68DCA6A30E41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Assignment 32 – A Year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BD8BD6D0-245F-4FE1-B006-6155079B2A48}"/>
              </a:ext>
            </a:extLst>
          </p:cNvPr>
          <p:cNvSpPr txBox="1">
            <a:spLocks/>
          </p:cNvSpPr>
          <p:nvPr/>
        </p:nvSpPr>
        <p:spPr>
          <a:xfrm>
            <a:off x="304800" y="1664976"/>
            <a:ext cx="10944596" cy="3592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9113" lvl="1" indent="-285750">
              <a:buFont typeface="Arial" panose="020B0604020202020204" pitchFamily="34" charset="0"/>
              <a:buChar char="•"/>
            </a:pPr>
            <a:endParaRPr lang="nl-NL" sz="18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ADD8863-F5D6-499F-916F-BF1651424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728787"/>
            <a:ext cx="7620000" cy="4724400"/>
          </a:xfrm>
          <a:prstGeom prst="rect">
            <a:avLst/>
          </a:prstGeom>
        </p:spPr>
      </p:pic>
      <p:pic>
        <p:nvPicPr>
          <p:cNvPr id="10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36D9A572-7EBC-4058-8FB1-E169346EB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880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B6B5991A-E766-41CD-939F-2A4051AB68A0}"/>
              </a:ext>
            </a:extLst>
          </p:cNvPr>
          <p:cNvSpPr txBox="1">
            <a:spLocks/>
          </p:cNvSpPr>
          <p:nvPr/>
        </p:nvSpPr>
        <p:spPr>
          <a:xfrm>
            <a:off x="407988" y="404813"/>
            <a:ext cx="10944596" cy="40781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8B1E4A3-4568-4F90-A122-5B90F4007EF6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Keyword this</a:t>
            </a:r>
            <a:endParaRPr lang="nl-NL" dirty="0"/>
          </a:p>
        </p:txBody>
      </p:sp>
      <p:pic>
        <p:nvPicPr>
          <p:cNvPr id="6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0C30050B-5592-0547-956D-1C9E386D1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BDE95E91-C86E-2E48-A25F-35721C8DCA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8" y="1727110"/>
            <a:ext cx="10944596" cy="863690"/>
          </a:xfrm>
        </p:spPr>
        <p:txBody>
          <a:bodyPr/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Keyword </a:t>
            </a:r>
            <a:r>
              <a:rPr lang="en-US" sz="1800" b="1" dirty="0"/>
              <a:t>this</a:t>
            </a:r>
            <a:r>
              <a:rPr lang="en-US" sz="1800" dirty="0"/>
              <a:t> is </a:t>
            </a:r>
            <a:r>
              <a:rPr lang="en-US" sz="1800" dirty="0" err="1"/>
              <a:t>een</a:t>
            </a:r>
            <a:r>
              <a:rPr lang="en-US" sz="1800" dirty="0"/>
              <a:t> </a:t>
            </a:r>
            <a:r>
              <a:rPr lang="en-US" sz="1800" dirty="0" err="1"/>
              <a:t>verwijzing</a:t>
            </a:r>
            <a:r>
              <a:rPr lang="en-US" sz="1800" dirty="0"/>
              <a:t> </a:t>
            </a:r>
            <a:r>
              <a:rPr lang="en-US" sz="1800" dirty="0" err="1"/>
              <a:t>naar</a:t>
            </a:r>
            <a:r>
              <a:rPr lang="en-US" sz="1800" dirty="0"/>
              <a:t> de class </a:t>
            </a:r>
            <a:r>
              <a:rPr lang="en-US" sz="1800" dirty="0" err="1"/>
              <a:t>zichzelf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kan</a:t>
            </a:r>
            <a:r>
              <a:rPr lang="en-US" sz="1800" dirty="0"/>
              <a:t> </a:t>
            </a:r>
            <a:r>
              <a:rPr lang="en-US" sz="1800" dirty="0" err="1"/>
              <a:t>worden</a:t>
            </a:r>
            <a:r>
              <a:rPr lang="en-US" sz="1800" dirty="0"/>
              <a:t> </a:t>
            </a:r>
            <a:r>
              <a:rPr lang="en-US" sz="1800" dirty="0" err="1"/>
              <a:t>gebruikt</a:t>
            </a:r>
            <a:r>
              <a:rPr lang="en-US" sz="1800" dirty="0"/>
              <a:t> om fields van </a:t>
            </a:r>
            <a:r>
              <a:rPr lang="en-US" sz="1800" dirty="0" err="1"/>
              <a:t>zichzelf</a:t>
            </a:r>
            <a:r>
              <a:rPr lang="en-US" sz="1800" dirty="0"/>
              <a:t> </a:t>
            </a:r>
            <a:r>
              <a:rPr lang="en-US" sz="1800" dirty="0" err="1"/>
              <a:t>aan</a:t>
            </a:r>
            <a:r>
              <a:rPr lang="en-US" sz="1800" dirty="0"/>
              <a:t> </a:t>
            </a:r>
            <a:r>
              <a:rPr lang="en-US" sz="1800" dirty="0" err="1"/>
              <a:t>te</a:t>
            </a:r>
            <a:r>
              <a:rPr lang="en-US" sz="1800" dirty="0"/>
              <a:t> </a:t>
            </a:r>
            <a:r>
              <a:rPr lang="en-US" sz="1800" dirty="0" err="1"/>
              <a:t>roepen</a:t>
            </a:r>
            <a:r>
              <a:rPr lang="en-US" sz="1800" dirty="0"/>
              <a:t>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0BA4C7-857C-004A-B0CF-25F1A695C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050" y="2590800"/>
            <a:ext cx="80899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696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B6B5991A-E766-41CD-939F-2A4051AB68A0}"/>
              </a:ext>
            </a:extLst>
          </p:cNvPr>
          <p:cNvSpPr txBox="1">
            <a:spLocks/>
          </p:cNvSpPr>
          <p:nvPr/>
        </p:nvSpPr>
        <p:spPr>
          <a:xfrm>
            <a:off x="407988" y="404813"/>
            <a:ext cx="10944596" cy="40781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8B1E4A3-4568-4F90-A122-5B90F4007EF6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Keyword this</a:t>
            </a:r>
            <a:endParaRPr lang="nl-NL" dirty="0"/>
          </a:p>
        </p:txBody>
      </p:sp>
      <p:pic>
        <p:nvPicPr>
          <p:cNvPr id="6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0C30050B-5592-0547-956D-1C9E386D1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BDE95E91-C86E-2E48-A25F-35721C8DCA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8" y="1727110"/>
            <a:ext cx="10944596" cy="863690"/>
          </a:xfrm>
        </p:spPr>
        <p:txBody>
          <a:bodyPr/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Keyword </a:t>
            </a:r>
            <a:r>
              <a:rPr lang="en-US" sz="1800" b="1" dirty="0"/>
              <a:t>this</a:t>
            </a:r>
            <a:r>
              <a:rPr lang="en-US" sz="1800" dirty="0"/>
              <a:t> is </a:t>
            </a:r>
            <a:r>
              <a:rPr lang="en-US" sz="1800" dirty="0" err="1"/>
              <a:t>een</a:t>
            </a:r>
            <a:r>
              <a:rPr lang="en-US" sz="1800" dirty="0"/>
              <a:t> </a:t>
            </a:r>
            <a:r>
              <a:rPr lang="en-US" sz="1800" dirty="0" err="1"/>
              <a:t>verwijzing</a:t>
            </a:r>
            <a:r>
              <a:rPr lang="en-US" sz="1800" dirty="0"/>
              <a:t> </a:t>
            </a:r>
            <a:r>
              <a:rPr lang="en-US" sz="1800" dirty="0" err="1"/>
              <a:t>naar</a:t>
            </a:r>
            <a:r>
              <a:rPr lang="en-US" sz="1800" dirty="0"/>
              <a:t> de class </a:t>
            </a:r>
            <a:r>
              <a:rPr lang="en-US" sz="1800" dirty="0" err="1"/>
              <a:t>zichzelf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kan</a:t>
            </a:r>
            <a:r>
              <a:rPr lang="en-US" sz="1800" dirty="0"/>
              <a:t> </a:t>
            </a:r>
            <a:r>
              <a:rPr lang="en-US" sz="1800" dirty="0" err="1"/>
              <a:t>worden</a:t>
            </a:r>
            <a:r>
              <a:rPr lang="en-US" sz="1800" dirty="0"/>
              <a:t> </a:t>
            </a:r>
            <a:r>
              <a:rPr lang="en-US" sz="1800" dirty="0" err="1"/>
              <a:t>gebruikt</a:t>
            </a:r>
            <a:r>
              <a:rPr lang="en-US" sz="1800" dirty="0"/>
              <a:t> om </a:t>
            </a:r>
            <a:r>
              <a:rPr lang="en-US" sz="1800" dirty="0" err="1"/>
              <a:t>methoden</a:t>
            </a:r>
            <a:r>
              <a:rPr lang="en-US" sz="1800" dirty="0"/>
              <a:t> van </a:t>
            </a:r>
            <a:r>
              <a:rPr lang="en-US" sz="1800" dirty="0" err="1"/>
              <a:t>zichzelf</a:t>
            </a:r>
            <a:r>
              <a:rPr lang="en-US" sz="1800" dirty="0"/>
              <a:t> </a:t>
            </a:r>
            <a:r>
              <a:rPr lang="en-US" sz="1800" dirty="0" err="1"/>
              <a:t>aan</a:t>
            </a:r>
            <a:r>
              <a:rPr lang="en-US" sz="1800" dirty="0"/>
              <a:t> </a:t>
            </a:r>
            <a:r>
              <a:rPr lang="en-US" sz="1800" dirty="0" err="1"/>
              <a:t>te</a:t>
            </a:r>
            <a:r>
              <a:rPr lang="en-US" sz="1800" dirty="0"/>
              <a:t> </a:t>
            </a:r>
            <a:r>
              <a:rPr lang="en-US" sz="1800" dirty="0" err="1"/>
              <a:t>roepen</a:t>
            </a:r>
            <a:r>
              <a:rPr lang="en-US" sz="1800" dirty="0"/>
              <a:t>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691EEE-3DD3-6646-AA96-E5CB68F9E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0" y="2590800"/>
            <a:ext cx="96520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05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B6B5991A-E766-41CD-939F-2A4051AB68A0}"/>
              </a:ext>
            </a:extLst>
          </p:cNvPr>
          <p:cNvSpPr txBox="1">
            <a:spLocks/>
          </p:cNvSpPr>
          <p:nvPr/>
        </p:nvSpPr>
        <p:spPr>
          <a:xfrm>
            <a:off x="407988" y="404813"/>
            <a:ext cx="10944596" cy="40781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8B1E4A3-4568-4F90-A122-5B90F4007EF6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Keyword super</a:t>
            </a:r>
            <a:endParaRPr lang="nl-NL" dirty="0"/>
          </a:p>
        </p:txBody>
      </p:sp>
      <p:pic>
        <p:nvPicPr>
          <p:cNvPr id="6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0C30050B-5592-0547-956D-1C9E386D1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BDE95E91-C86E-2E48-A25F-35721C8DCA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8" y="1727110"/>
            <a:ext cx="10944596" cy="787490"/>
          </a:xfrm>
        </p:spPr>
        <p:txBody>
          <a:bodyPr/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Keyword </a:t>
            </a:r>
            <a:r>
              <a:rPr lang="en-US" sz="1800" b="1" dirty="0"/>
              <a:t>super</a:t>
            </a:r>
            <a:r>
              <a:rPr lang="en-US" sz="1800" dirty="0"/>
              <a:t> is </a:t>
            </a:r>
            <a:r>
              <a:rPr lang="en-US" sz="1800" dirty="0" err="1"/>
              <a:t>een</a:t>
            </a:r>
            <a:r>
              <a:rPr lang="en-US" sz="1800" dirty="0"/>
              <a:t> </a:t>
            </a:r>
            <a:r>
              <a:rPr lang="en-US" sz="1800" dirty="0" err="1"/>
              <a:t>verwijzing</a:t>
            </a:r>
            <a:r>
              <a:rPr lang="en-US" sz="1800" dirty="0"/>
              <a:t> </a:t>
            </a:r>
            <a:r>
              <a:rPr lang="en-US" sz="1800" dirty="0" err="1"/>
              <a:t>naar</a:t>
            </a:r>
            <a:r>
              <a:rPr lang="en-US" sz="1800" dirty="0"/>
              <a:t> de super class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kan</a:t>
            </a:r>
            <a:r>
              <a:rPr lang="en-US" sz="1800" dirty="0"/>
              <a:t> </a:t>
            </a:r>
            <a:r>
              <a:rPr lang="en-US" sz="1800" dirty="0" err="1"/>
              <a:t>worden</a:t>
            </a:r>
            <a:r>
              <a:rPr lang="en-US" sz="1800" dirty="0"/>
              <a:t> </a:t>
            </a:r>
            <a:r>
              <a:rPr lang="en-US" sz="1800" dirty="0" err="1"/>
              <a:t>gebruikt</a:t>
            </a:r>
            <a:r>
              <a:rPr lang="en-US" sz="1800" dirty="0"/>
              <a:t> om fields van de super class </a:t>
            </a:r>
            <a:r>
              <a:rPr lang="en-US" sz="1800" dirty="0" err="1"/>
              <a:t>aan</a:t>
            </a:r>
            <a:r>
              <a:rPr lang="en-US" sz="1800" dirty="0"/>
              <a:t> </a:t>
            </a:r>
            <a:r>
              <a:rPr lang="en-US" sz="1800" dirty="0" err="1"/>
              <a:t>te</a:t>
            </a:r>
            <a:r>
              <a:rPr lang="en-US" sz="1800" dirty="0"/>
              <a:t> </a:t>
            </a:r>
            <a:r>
              <a:rPr lang="en-US" sz="1800" dirty="0" err="1"/>
              <a:t>roepen</a:t>
            </a:r>
            <a:r>
              <a:rPr lang="en-US" sz="1800" dirty="0"/>
              <a:t>, </a:t>
            </a:r>
            <a:r>
              <a:rPr lang="en-US" sz="1800" dirty="0" err="1"/>
              <a:t>mits</a:t>
            </a:r>
            <a:r>
              <a:rPr lang="en-US" sz="1800" dirty="0"/>
              <a:t> </a:t>
            </a:r>
            <a:r>
              <a:rPr lang="en-US" sz="1800" dirty="0" err="1"/>
              <a:t>deze</a:t>
            </a:r>
            <a:r>
              <a:rPr lang="en-US" sz="1800" dirty="0"/>
              <a:t> </a:t>
            </a:r>
            <a:r>
              <a:rPr lang="en-US" sz="1800" dirty="0" err="1"/>
              <a:t>niet</a:t>
            </a:r>
            <a:r>
              <a:rPr lang="en-US" sz="1800" dirty="0"/>
              <a:t> private </a:t>
            </a:r>
            <a:r>
              <a:rPr lang="en-US" sz="1800" dirty="0" err="1"/>
              <a:t>zijn</a:t>
            </a:r>
            <a:r>
              <a:rPr lang="en-US" sz="1800" dirty="0"/>
              <a:t>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4DC3F9-8074-1D4F-B0AD-D20590BDE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52" y="2767938"/>
            <a:ext cx="11101323" cy="279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129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B6B5991A-E766-41CD-939F-2A4051AB68A0}"/>
              </a:ext>
            </a:extLst>
          </p:cNvPr>
          <p:cNvSpPr txBox="1">
            <a:spLocks/>
          </p:cNvSpPr>
          <p:nvPr/>
        </p:nvSpPr>
        <p:spPr>
          <a:xfrm>
            <a:off x="407988" y="404813"/>
            <a:ext cx="10944596" cy="40781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8B1E4A3-4568-4F90-A122-5B90F4007EF6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Keyword super</a:t>
            </a:r>
            <a:endParaRPr lang="nl-NL" dirty="0"/>
          </a:p>
        </p:txBody>
      </p:sp>
      <p:pic>
        <p:nvPicPr>
          <p:cNvPr id="6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0C30050B-5592-0547-956D-1C9E386D1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BDE95E91-C86E-2E48-A25F-35721C8DCA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8" y="1727110"/>
            <a:ext cx="10944596" cy="787490"/>
          </a:xfrm>
        </p:spPr>
        <p:txBody>
          <a:bodyPr/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Keyword </a:t>
            </a:r>
            <a:r>
              <a:rPr lang="en-US" sz="1800" b="1" dirty="0"/>
              <a:t>super</a:t>
            </a:r>
            <a:r>
              <a:rPr lang="en-US" sz="1800" dirty="0"/>
              <a:t> is </a:t>
            </a:r>
            <a:r>
              <a:rPr lang="en-US" sz="1800" dirty="0" err="1"/>
              <a:t>een</a:t>
            </a:r>
            <a:r>
              <a:rPr lang="en-US" sz="1800" dirty="0"/>
              <a:t> </a:t>
            </a:r>
            <a:r>
              <a:rPr lang="en-US" sz="1800" dirty="0" err="1"/>
              <a:t>verwijzing</a:t>
            </a:r>
            <a:r>
              <a:rPr lang="en-US" sz="1800" dirty="0"/>
              <a:t> </a:t>
            </a:r>
            <a:r>
              <a:rPr lang="en-US" sz="1800" dirty="0" err="1"/>
              <a:t>naar</a:t>
            </a:r>
            <a:r>
              <a:rPr lang="en-US" sz="1800" dirty="0"/>
              <a:t> de super class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kan</a:t>
            </a:r>
            <a:r>
              <a:rPr lang="en-US" sz="1800" dirty="0"/>
              <a:t> </a:t>
            </a:r>
            <a:r>
              <a:rPr lang="en-US" sz="1800" dirty="0" err="1"/>
              <a:t>worden</a:t>
            </a:r>
            <a:r>
              <a:rPr lang="en-US" sz="1800" dirty="0"/>
              <a:t> </a:t>
            </a:r>
            <a:r>
              <a:rPr lang="en-US" sz="1800" dirty="0" err="1"/>
              <a:t>gebruikt</a:t>
            </a:r>
            <a:r>
              <a:rPr lang="en-US" sz="1800" dirty="0"/>
              <a:t> om </a:t>
            </a:r>
            <a:r>
              <a:rPr lang="en-US" sz="1800" dirty="0" err="1"/>
              <a:t>methoden</a:t>
            </a:r>
            <a:r>
              <a:rPr lang="en-US" sz="1800" dirty="0"/>
              <a:t> van de super class </a:t>
            </a:r>
            <a:r>
              <a:rPr lang="en-US" sz="1800" dirty="0" err="1"/>
              <a:t>aan</a:t>
            </a:r>
            <a:r>
              <a:rPr lang="en-US" sz="1800" dirty="0"/>
              <a:t> </a:t>
            </a:r>
            <a:r>
              <a:rPr lang="en-US" sz="1800" dirty="0" err="1"/>
              <a:t>te</a:t>
            </a:r>
            <a:r>
              <a:rPr lang="en-US" sz="1800" dirty="0"/>
              <a:t> </a:t>
            </a:r>
            <a:r>
              <a:rPr lang="en-US" sz="1800" dirty="0" err="1"/>
              <a:t>roepen</a:t>
            </a:r>
            <a:r>
              <a:rPr lang="en-US" sz="1800" dirty="0"/>
              <a:t>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305CDF-B607-EF4B-8EE7-75DD7C2DC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15" y="2514600"/>
            <a:ext cx="11135370" cy="333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59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B6B5991A-E766-41CD-939F-2A4051AB68A0}"/>
              </a:ext>
            </a:extLst>
          </p:cNvPr>
          <p:cNvSpPr txBox="1">
            <a:spLocks/>
          </p:cNvSpPr>
          <p:nvPr/>
        </p:nvSpPr>
        <p:spPr>
          <a:xfrm>
            <a:off x="407988" y="404813"/>
            <a:ext cx="10944596" cy="40781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8B1E4A3-4568-4F90-A122-5B90F4007EF6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Keyword this &amp; constructors</a:t>
            </a:r>
            <a:endParaRPr lang="nl-NL" dirty="0"/>
          </a:p>
        </p:txBody>
      </p:sp>
      <p:pic>
        <p:nvPicPr>
          <p:cNvPr id="6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0C30050B-5592-0547-956D-1C9E386D1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BDE95E91-C86E-2E48-A25F-35721C8DCA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8" y="1727110"/>
            <a:ext cx="10944596" cy="605897"/>
          </a:xfrm>
        </p:spPr>
        <p:txBody>
          <a:bodyPr/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b="1" dirty="0"/>
              <a:t>this()</a:t>
            </a:r>
            <a:r>
              <a:rPr lang="en-US" sz="1800" dirty="0"/>
              <a:t> </a:t>
            </a:r>
            <a:r>
              <a:rPr lang="en-US" sz="1800" dirty="0" err="1"/>
              <a:t>wordt</a:t>
            </a:r>
            <a:r>
              <a:rPr lang="en-US" sz="1800" dirty="0"/>
              <a:t> </a:t>
            </a:r>
            <a:r>
              <a:rPr lang="en-US" sz="1800" dirty="0" err="1"/>
              <a:t>gebruikt</a:t>
            </a:r>
            <a:r>
              <a:rPr lang="en-US" sz="1800" dirty="0"/>
              <a:t> om de constructor van de </a:t>
            </a:r>
            <a:r>
              <a:rPr lang="en-US" sz="1800" dirty="0" err="1"/>
              <a:t>huidige</a:t>
            </a:r>
            <a:r>
              <a:rPr lang="en-US" sz="1800" dirty="0"/>
              <a:t> class </a:t>
            </a:r>
            <a:r>
              <a:rPr lang="en-US" sz="1800" dirty="0" err="1"/>
              <a:t>aan</a:t>
            </a:r>
            <a:r>
              <a:rPr lang="en-US" sz="1800" dirty="0"/>
              <a:t> </a:t>
            </a:r>
            <a:r>
              <a:rPr lang="en-US" sz="1800" dirty="0" err="1"/>
              <a:t>te</a:t>
            </a:r>
            <a:r>
              <a:rPr lang="en-US" sz="1800" dirty="0"/>
              <a:t> </a:t>
            </a:r>
            <a:r>
              <a:rPr lang="en-US" sz="1800" dirty="0" err="1"/>
              <a:t>roepen</a:t>
            </a:r>
            <a:endParaRPr lang="en-US" sz="1800" dirty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CF1A2A-EBAA-AC42-AF7B-62E6D3603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0" y="2261655"/>
            <a:ext cx="8953500" cy="402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906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B6B5991A-E766-41CD-939F-2A4051AB68A0}"/>
              </a:ext>
            </a:extLst>
          </p:cNvPr>
          <p:cNvSpPr txBox="1">
            <a:spLocks/>
          </p:cNvSpPr>
          <p:nvPr/>
        </p:nvSpPr>
        <p:spPr>
          <a:xfrm>
            <a:off x="407988" y="404813"/>
            <a:ext cx="10944596" cy="40781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Java Object Oriented Concepts</a:t>
            </a:r>
            <a:endParaRPr lang="nl-NL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8B1E4A3-4568-4F90-A122-5B90F4007EF6}"/>
              </a:ext>
            </a:extLst>
          </p:cNvPr>
          <p:cNvSpPr txBox="1">
            <a:spLocks/>
          </p:cNvSpPr>
          <p:nvPr/>
        </p:nvSpPr>
        <p:spPr>
          <a:xfrm>
            <a:off x="407988" y="1065962"/>
            <a:ext cx="10944596" cy="40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rgbClr val="12ABDB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Keyword this &amp; constructors</a:t>
            </a:r>
            <a:endParaRPr lang="nl-NL" dirty="0"/>
          </a:p>
        </p:txBody>
      </p:sp>
      <p:pic>
        <p:nvPicPr>
          <p:cNvPr id="6" name="Picture 2" descr="Afbeeldingsresultaat voor aplica los principios de la programacion java">
            <a:extLst>
              <a:ext uri="{FF2B5EF4-FFF2-40B4-BE49-F238E27FC236}">
                <a16:creationId xmlns:a16="http://schemas.microsoft.com/office/drawing/2014/main" id="{0C30050B-5592-0547-956D-1C9E386D1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88" y="175989"/>
            <a:ext cx="1039990" cy="10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BDE95E91-C86E-2E48-A25F-35721C8DCA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8" y="1727110"/>
            <a:ext cx="10944596" cy="605897"/>
          </a:xfrm>
        </p:spPr>
        <p:txBody>
          <a:bodyPr/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b="1" dirty="0"/>
              <a:t>super()</a:t>
            </a:r>
            <a:r>
              <a:rPr lang="en-US" sz="1800" dirty="0"/>
              <a:t> </a:t>
            </a:r>
            <a:r>
              <a:rPr lang="en-US" sz="1800" dirty="0" err="1"/>
              <a:t>wordt</a:t>
            </a:r>
            <a:r>
              <a:rPr lang="en-US" sz="1800" dirty="0"/>
              <a:t> </a:t>
            </a:r>
            <a:r>
              <a:rPr lang="en-US" sz="1800" dirty="0" err="1"/>
              <a:t>gebruikt</a:t>
            </a:r>
            <a:r>
              <a:rPr lang="en-US" sz="1800" dirty="0"/>
              <a:t> om de constructor van de super class </a:t>
            </a:r>
            <a:r>
              <a:rPr lang="en-US" sz="1800" dirty="0" err="1"/>
              <a:t>aan</a:t>
            </a:r>
            <a:r>
              <a:rPr lang="en-US" sz="1800" dirty="0"/>
              <a:t> </a:t>
            </a:r>
            <a:r>
              <a:rPr lang="en-US" sz="1800" dirty="0" err="1"/>
              <a:t>te</a:t>
            </a:r>
            <a:r>
              <a:rPr lang="en-US" sz="1800" dirty="0"/>
              <a:t> </a:t>
            </a:r>
            <a:r>
              <a:rPr lang="en-US" sz="1800" dirty="0" err="1"/>
              <a:t>roepen</a:t>
            </a:r>
            <a:endParaRPr lang="en-US" sz="1800" dirty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55D7F2-F676-D84E-A218-3FE1DCA7C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977" y="2203168"/>
            <a:ext cx="6758823" cy="24401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247A11-25FC-EF44-A6D1-CDD19626B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8654" y="3723552"/>
            <a:ext cx="5879211" cy="272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287469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>
          <a:defRPr sz="14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OGETI Template_2018_v3" id="{7278A2AE-4223-442C-A0C5-E45FABBA1215}" vid="{F7E055ED-6AB1-43F9-BF77-7175F72F91ED}"/>
    </a:ext>
  </a:extLst>
</a:theme>
</file>

<file path=ppt/theme/theme2.xml><?xml version="1.0" encoding="utf-8"?>
<a:theme xmlns:a="http://schemas.openxmlformats.org/drawingml/2006/main" name="Cover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GETI Template_2018_v3" id="{7278A2AE-4223-442C-A0C5-E45FABBA1215}" vid="{91778B23-AA72-4A33-84C0-F8F8637DBDEA}"/>
    </a:ext>
  </a:extLst>
</a:theme>
</file>

<file path=ppt/theme/theme3.xml><?xml version="1.0" encoding="utf-8"?>
<a:theme xmlns:a="http://schemas.openxmlformats.org/drawingml/2006/main" name="Cover option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geti-ppt-template.pptx" id="{74CBC20A-5C78-4BA8-A195-24C07BE40C62}" vid="{D622C579-F77D-488D-92D0-B4D2EF913E1E}"/>
    </a:ext>
  </a:extLst>
</a:theme>
</file>

<file path=ppt/theme/theme4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GETI Template_2018_v3" id="{7278A2AE-4223-442C-A0C5-E45FABBA1215}" vid="{F6865D72-1A08-4312-9EED-8998F572E7A5}"/>
    </a:ext>
  </a:extLst>
</a:theme>
</file>

<file path=ppt/theme/theme5.xml><?xml version="1.0" encoding="utf-8"?>
<a:theme xmlns:a="http://schemas.openxmlformats.org/drawingml/2006/main" name="Closing options">
  <a:themeElements>
    <a:clrScheme name="Capgemini Palette">
      <a:dk1>
        <a:sysClr val="windowText" lastClr="000000"/>
      </a:dk1>
      <a:lt1>
        <a:srgbClr val="FFFFFF"/>
      </a:lt1>
      <a:dk2>
        <a:srgbClr val="2B143D"/>
      </a:dk2>
      <a:lt2>
        <a:srgbClr val="ECECEC"/>
      </a:lt2>
      <a:accent1>
        <a:srgbClr val="0070AD"/>
      </a:accent1>
      <a:accent2>
        <a:srgbClr val="12ABDB"/>
      </a:accent2>
      <a:accent3>
        <a:srgbClr val="2B143D"/>
      </a:accent3>
      <a:accent4>
        <a:srgbClr val="FF304C"/>
      </a:accent4>
      <a:accent5>
        <a:srgbClr val="95E616"/>
      </a:accent5>
      <a:accent6>
        <a:srgbClr val="00C37B"/>
      </a:accent6>
      <a:hlink>
        <a:srgbClr val="88D5ED"/>
      </a:hlink>
      <a:folHlink>
        <a:srgbClr val="7E39BA"/>
      </a:folHlink>
    </a:clrScheme>
    <a:fontScheme name="Personnalisé 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geti-ppt-template.pptx" id="{74CBC20A-5C78-4BA8-A195-24C07BE40C62}" vid="{3093F08A-50AC-4B6E-88A0-3C7666192B71}"/>
    </a:ext>
  </a:extLst>
</a:theme>
</file>

<file path=ppt/theme/theme6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SOGETI Template_2018_v3</Template>
  <TotalTime>28292</TotalTime>
  <Words>1436</Words>
  <Application>Microsoft Macintosh PowerPoint</Application>
  <PresentationFormat>Widescreen</PresentationFormat>
  <Paragraphs>191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Calibri</vt:lpstr>
      <vt:lpstr>Verdana</vt:lpstr>
      <vt:lpstr>Wingdings</vt:lpstr>
      <vt:lpstr>Content Layouts</vt:lpstr>
      <vt:lpstr>Cover slides</vt:lpstr>
      <vt:lpstr>Cover options</vt:lpstr>
      <vt:lpstr>Section slides</vt:lpstr>
      <vt:lpstr>Closing options</vt:lpstr>
      <vt:lpstr>Java Fundamentals</vt:lpstr>
      <vt:lpstr>Introductie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Java Object Oriented 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Java Object Oriented Concepts</vt:lpstr>
      <vt:lpstr>PowerPoint Presentation</vt:lpstr>
      <vt:lpstr>PowerPoint Presentation</vt:lpstr>
      <vt:lpstr>Java Object Oriented 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Java Object Oriented Concepts</vt:lpstr>
    </vt:vector>
  </TitlesOfParts>
  <Company>Capgemini - Sogeti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For Testers</dc:title>
  <dc:creator>Raymond Mouthaan</dc:creator>
  <cp:keywords>java; test; testers; programming</cp:keywords>
  <cp:lastModifiedBy>Mouthaan, Raymond</cp:lastModifiedBy>
  <cp:revision>382</cp:revision>
  <cp:lastPrinted>2019-05-18T17:09:19Z</cp:lastPrinted>
  <dcterms:created xsi:type="dcterms:W3CDTF">2018-08-28T03:21:59Z</dcterms:created>
  <dcterms:modified xsi:type="dcterms:W3CDTF">2019-11-11T18:59:32Z</dcterms:modified>
</cp:coreProperties>
</file>